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4"/>
    <p:sldMasterId id="2147483661" r:id="rId5"/>
    <p:sldMasterId id="2147483733" r:id="rId6"/>
    <p:sldMasterId id="2147483659" r:id="rId7"/>
  </p:sldMasterIdLst>
  <p:notesMasterIdLst>
    <p:notesMasterId r:id="rId40"/>
  </p:notesMasterIdLst>
  <p:sldIdLst>
    <p:sldId id="289" r:id="rId8"/>
    <p:sldId id="256" r:id="rId9"/>
    <p:sldId id="283" r:id="rId10"/>
    <p:sldId id="282" r:id="rId11"/>
    <p:sldId id="291" r:id="rId12"/>
    <p:sldId id="266" r:id="rId13"/>
    <p:sldId id="268" r:id="rId14"/>
    <p:sldId id="274" r:id="rId15"/>
    <p:sldId id="267" r:id="rId16"/>
    <p:sldId id="258" r:id="rId17"/>
    <p:sldId id="281" r:id="rId18"/>
    <p:sldId id="269" r:id="rId19"/>
    <p:sldId id="277" r:id="rId20"/>
    <p:sldId id="270" r:id="rId21"/>
    <p:sldId id="259" r:id="rId22"/>
    <p:sldId id="278" r:id="rId23"/>
    <p:sldId id="284" r:id="rId24"/>
    <p:sldId id="261" r:id="rId25"/>
    <p:sldId id="279" r:id="rId26"/>
    <p:sldId id="285" r:id="rId27"/>
    <p:sldId id="262" r:id="rId28"/>
    <p:sldId id="280" r:id="rId29"/>
    <p:sldId id="286" r:id="rId30"/>
    <p:sldId id="264" r:id="rId31"/>
    <p:sldId id="260" r:id="rId32"/>
    <p:sldId id="287" r:id="rId33"/>
    <p:sldId id="288" r:id="rId34"/>
    <p:sldId id="303" r:id="rId35"/>
    <p:sldId id="304" r:id="rId36"/>
    <p:sldId id="305" r:id="rId37"/>
    <p:sldId id="306" r:id="rId38"/>
    <p:sldId id="27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3157E-3B7C-45D8-889C-2FCCCE5493B7}" v="59" dt="2025-07-15T15:40:33.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645" autoAdjust="0"/>
  </p:normalViewPr>
  <p:slideViewPr>
    <p:cSldViewPr snapToGrid="0">
      <p:cViewPr varScale="1">
        <p:scale>
          <a:sx n="81" d="100"/>
          <a:sy n="81" d="100"/>
        </p:scale>
        <p:origin x="1716" y="84"/>
      </p:cViewPr>
      <p:guideLst/>
    </p:cSldViewPr>
  </p:slideViewPr>
  <p:notesTextViewPr>
    <p:cViewPr>
      <p:scale>
        <a:sx n="1" d="1"/>
        <a:sy n="1" d="1"/>
      </p:scale>
      <p:origin x="0" y="-177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Gill" userId="b7c3a3f4-aa40-48f5-b00c-3939909b9251" providerId="ADAL" clId="{1253157E-3B7C-45D8-889C-2FCCCE5493B7}"/>
    <pc:docChg chg="undo custSel addSld delSld modSld sldOrd addMainMaster">
      <pc:chgData name="Alice Gill" userId="b7c3a3f4-aa40-48f5-b00c-3939909b9251" providerId="ADAL" clId="{1253157E-3B7C-45D8-889C-2FCCCE5493B7}" dt="2025-07-15T15:46:46.835" v="364" actId="20577"/>
      <pc:docMkLst>
        <pc:docMk/>
      </pc:docMkLst>
      <pc:sldChg chg="modSp mod">
        <pc:chgData name="Alice Gill" userId="b7c3a3f4-aa40-48f5-b00c-3939909b9251" providerId="ADAL" clId="{1253157E-3B7C-45D8-889C-2FCCCE5493B7}" dt="2025-07-15T15:34:19.531" v="285" actId="113"/>
        <pc:sldMkLst>
          <pc:docMk/>
          <pc:sldMk cId="3878933951" sldId="261"/>
        </pc:sldMkLst>
        <pc:spChg chg="mod">
          <ac:chgData name="Alice Gill" userId="b7c3a3f4-aa40-48f5-b00c-3939909b9251" providerId="ADAL" clId="{1253157E-3B7C-45D8-889C-2FCCCE5493B7}" dt="2025-07-15T15:34:19.531" v="285" actId="113"/>
          <ac:spMkLst>
            <pc:docMk/>
            <pc:sldMk cId="3878933951" sldId="261"/>
            <ac:spMk id="3" creationId="{109B5843-6967-F51B-BE01-1DB590A44D31}"/>
          </ac:spMkLst>
        </pc:spChg>
      </pc:sldChg>
      <pc:sldChg chg="modNotesTx">
        <pc:chgData name="Alice Gill" userId="b7c3a3f4-aa40-48f5-b00c-3939909b9251" providerId="ADAL" clId="{1253157E-3B7C-45D8-889C-2FCCCE5493B7}" dt="2025-07-15T15:30:47.207" v="277" actId="20577"/>
        <pc:sldMkLst>
          <pc:docMk/>
          <pc:sldMk cId="2258725242" sldId="266"/>
        </pc:sldMkLst>
      </pc:sldChg>
      <pc:sldChg chg="modSp">
        <pc:chgData name="Alice Gill" userId="b7c3a3f4-aa40-48f5-b00c-3939909b9251" providerId="ADAL" clId="{1253157E-3B7C-45D8-889C-2FCCCE5493B7}" dt="2025-07-09T14:40:42.504" v="6" actId="20577"/>
        <pc:sldMkLst>
          <pc:docMk/>
          <pc:sldMk cId="3954234754" sldId="267"/>
        </pc:sldMkLst>
        <pc:graphicFrameChg chg="mod">
          <ac:chgData name="Alice Gill" userId="b7c3a3f4-aa40-48f5-b00c-3939909b9251" providerId="ADAL" clId="{1253157E-3B7C-45D8-889C-2FCCCE5493B7}" dt="2025-07-09T14:40:42.504" v="6" actId="20577"/>
          <ac:graphicFrameMkLst>
            <pc:docMk/>
            <pc:sldMk cId="3954234754" sldId="267"/>
            <ac:graphicFrameMk id="6" creationId="{B0F8BE00-C454-41A4-5561-7226F5F799F3}"/>
          </ac:graphicFrameMkLst>
        </pc:graphicFrameChg>
      </pc:sldChg>
      <pc:sldChg chg="modNotesTx">
        <pc:chgData name="Alice Gill" userId="b7c3a3f4-aa40-48f5-b00c-3939909b9251" providerId="ADAL" clId="{1253157E-3B7C-45D8-889C-2FCCCE5493B7}" dt="2025-07-15T15:46:46.835" v="364" actId="20577"/>
        <pc:sldMkLst>
          <pc:docMk/>
          <pc:sldMk cId="3999475570" sldId="270"/>
        </pc:sldMkLst>
      </pc:sldChg>
      <pc:sldChg chg="modSp">
        <pc:chgData name="Alice Gill" userId="b7c3a3f4-aa40-48f5-b00c-3939909b9251" providerId="ADAL" clId="{1253157E-3B7C-45D8-889C-2FCCCE5493B7}" dt="2025-07-15T15:32:37.286" v="284" actId="20577"/>
        <pc:sldMkLst>
          <pc:docMk/>
          <pc:sldMk cId="1581098064" sldId="274"/>
        </pc:sldMkLst>
        <pc:graphicFrameChg chg="mod">
          <ac:chgData name="Alice Gill" userId="b7c3a3f4-aa40-48f5-b00c-3939909b9251" providerId="ADAL" clId="{1253157E-3B7C-45D8-889C-2FCCCE5493B7}" dt="2025-07-15T15:32:37.286" v="284" actId="20577"/>
          <ac:graphicFrameMkLst>
            <pc:docMk/>
            <pc:sldMk cId="1581098064" sldId="274"/>
            <ac:graphicFrameMk id="5" creationId="{E4DF87F3-DC0D-C40D-ACEF-A37573050B38}"/>
          </ac:graphicFrameMkLst>
        </pc:graphicFrameChg>
      </pc:sldChg>
      <pc:sldChg chg="addSp delSp modSp mod ord">
        <pc:chgData name="Alice Gill" userId="b7c3a3f4-aa40-48f5-b00c-3939909b9251" providerId="ADAL" clId="{1253157E-3B7C-45D8-889C-2FCCCE5493B7}" dt="2025-07-09T15:20:48.644" v="203" actId="962"/>
        <pc:sldMkLst>
          <pc:docMk/>
          <pc:sldMk cId="2829807749" sldId="282"/>
        </pc:sldMkLst>
        <pc:picChg chg="add mod">
          <ac:chgData name="Alice Gill" userId="b7c3a3f4-aa40-48f5-b00c-3939909b9251" providerId="ADAL" clId="{1253157E-3B7C-45D8-889C-2FCCCE5493B7}" dt="2025-07-09T15:20:48.644" v="203" actId="962"/>
          <ac:picMkLst>
            <pc:docMk/>
            <pc:sldMk cId="2829807749" sldId="282"/>
            <ac:picMk id="16" creationId="{5353A3EA-70B1-8400-7689-C957FB4D6323}"/>
          </ac:picMkLst>
        </pc:picChg>
      </pc:sldChg>
      <pc:sldChg chg="modSp mod ord">
        <pc:chgData name="Alice Gill" userId="b7c3a3f4-aa40-48f5-b00c-3939909b9251" providerId="ADAL" clId="{1253157E-3B7C-45D8-889C-2FCCCE5493B7}" dt="2025-07-15T15:29:01.724" v="275" actId="20577"/>
        <pc:sldMkLst>
          <pc:docMk/>
          <pc:sldMk cId="2126532237" sldId="283"/>
        </pc:sldMkLst>
        <pc:spChg chg="mod">
          <ac:chgData name="Alice Gill" userId="b7c3a3f4-aa40-48f5-b00c-3939909b9251" providerId="ADAL" clId="{1253157E-3B7C-45D8-889C-2FCCCE5493B7}" dt="2025-07-15T15:29:01.724" v="275" actId="20577"/>
          <ac:spMkLst>
            <pc:docMk/>
            <pc:sldMk cId="2126532237" sldId="283"/>
            <ac:spMk id="31" creationId="{DF86E098-574D-8575-8446-DFC270DBA42B}"/>
          </ac:spMkLst>
        </pc:spChg>
      </pc:sldChg>
      <pc:sldChg chg="modSp modNotesTx">
        <pc:chgData name="Alice Gill" userId="b7c3a3f4-aa40-48f5-b00c-3939909b9251" providerId="ADAL" clId="{1253157E-3B7C-45D8-889C-2FCCCE5493B7}" dt="2025-07-15T15:45:38.175" v="359" actId="20577"/>
        <pc:sldMkLst>
          <pc:docMk/>
          <pc:sldMk cId="76831576" sldId="284"/>
        </pc:sldMkLst>
        <pc:graphicFrameChg chg="mod">
          <ac:chgData name="Alice Gill" userId="b7c3a3f4-aa40-48f5-b00c-3939909b9251" providerId="ADAL" clId="{1253157E-3B7C-45D8-889C-2FCCCE5493B7}" dt="2025-07-15T15:35:02.513" v="310" actId="313"/>
          <ac:graphicFrameMkLst>
            <pc:docMk/>
            <pc:sldMk cId="76831576" sldId="284"/>
            <ac:graphicFrameMk id="24" creationId="{FC4A1076-A386-5D44-2BB2-70FDBD396F5C}"/>
          </ac:graphicFrameMkLst>
        </pc:graphicFrameChg>
      </pc:sldChg>
      <pc:sldChg chg="modNotesTx">
        <pc:chgData name="Alice Gill" userId="b7c3a3f4-aa40-48f5-b00c-3939909b9251" providerId="ADAL" clId="{1253157E-3B7C-45D8-889C-2FCCCE5493B7}" dt="2025-07-15T15:43:50.829" v="357" actId="6549"/>
        <pc:sldMkLst>
          <pc:docMk/>
          <pc:sldMk cId="4279576777" sldId="285"/>
        </pc:sldMkLst>
      </pc:sldChg>
      <pc:sldChg chg="modNotesTx">
        <pc:chgData name="Alice Gill" userId="b7c3a3f4-aa40-48f5-b00c-3939909b9251" providerId="ADAL" clId="{1253157E-3B7C-45D8-889C-2FCCCE5493B7}" dt="2025-07-15T15:42:56.827" v="351" actId="6549"/>
        <pc:sldMkLst>
          <pc:docMk/>
          <pc:sldMk cId="3403475333" sldId="286"/>
        </pc:sldMkLst>
      </pc:sldChg>
      <pc:sldChg chg="addSp delSp modSp new mod setBg">
        <pc:chgData name="Alice Gill" userId="b7c3a3f4-aa40-48f5-b00c-3939909b9251" providerId="ADAL" clId="{1253157E-3B7C-45D8-889C-2FCCCE5493B7}" dt="2025-07-09T15:17:26.477" v="181" actId="26606"/>
        <pc:sldMkLst>
          <pc:docMk/>
          <pc:sldMk cId="2954622853" sldId="288"/>
        </pc:sldMkLst>
        <pc:spChg chg="mod ord">
          <ac:chgData name="Alice Gill" userId="b7c3a3f4-aa40-48f5-b00c-3939909b9251" providerId="ADAL" clId="{1253157E-3B7C-45D8-889C-2FCCCE5493B7}" dt="2025-07-09T15:17:26.477" v="181" actId="26606"/>
          <ac:spMkLst>
            <pc:docMk/>
            <pc:sldMk cId="2954622853" sldId="288"/>
            <ac:spMk id="2" creationId="{75F7639A-F9AA-0B08-1769-6CE8698D6A89}"/>
          </ac:spMkLst>
        </pc:spChg>
        <pc:spChg chg="add">
          <ac:chgData name="Alice Gill" userId="b7c3a3f4-aa40-48f5-b00c-3939909b9251" providerId="ADAL" clId="{1253157E-3B7C-45D8-889C-2FCCCE5493B7}" dt="2025-07-09T15:17:26.477" v="181" actId="26606"/>
          <ac:spMkLst>
            <pc:docMk/>
            <pc:sldMk cId="2954622853" sldId="288"/>
            <ac:spMk id="1031" creationId="{D829E218-74FB-4455-98BE-F2C5BA8978BE}"/>
          </ac:spMkLst>
        </pc:spChg>
        <pc:spChg chg="add">
          <ac:chgData name="Alice Gill" userId="b7c3a3f4-aa40-48f5-b00c-3939909b9251" providerId="ADAL" clId="{1253157E-3B7C-45D8-889C-2FCCCE5493B7}" dt="2025-07-09T15:17:26.477" v="181" actId="26606"/>
          <ac:spMkLst>
            <pc:docMk/>
            <pc:sldMk cId="2954622853" sldId="288"/>
            <ac:spMk id="1033" creationId="{7E8D75FD-D4F9-4D11-B70D-82EFCB4CFA5B}"/>
          </ac:spMkLst>
        </pc:spChg>
        <pc:spChg chg="add">
          <ac:chgData name="Alice Gill" userId="b7c3a3f4-aa40-48f5-b00c-3939909b9251" providerId="ADAL" clId="{1253157E-3B7C-45D8-889C-2FCCCE5493B7}" dt="2025-07-09T15:17:26.477" v="181" actId="26606"/>
          <ac:spMkLst>
            <pc:docMk/>
            <pc:sldMk cId="2954622853" sldId="288"/>
            <ac:spMk id="1037" creationId="{0B4FB531-34DA-4777-9BD5-5B885DC38198}"/>
          </ac:spMkLst>
        </pc:spChg>
        <pc:spChg chg="add">
          <ac:chgData name="Alice Gill" userId="b7c3a3f4-aa40-48f5-b00c-3939909b9251" providerId="ADAL" clId="{1253157E-3B7C-45D8-889C-2FCCCE5493B7}" dt="2025-07-09T15:17:26.477" v="181" actId="26606"/>
          <ac:spMkLst>
            <pc:docMk/>
            <pc:sldMk cId="2954622853" sldId="288"/>
            <ac:spMk id="1039" creationId="{84831CE8-CE7C-49DF-BA32-7884E868A21D}"/>
          </ac:spMkLst>
        </pc:spChg>
        <pc:picChg chg="add mod">
          <ac:chgData name="Alice Gill" userId="b7c3a3f4-aa40-48f5-b00c-3939909b9251" providerId="ADAL" clId="{1253157E-3B7C-45D8-889C-2FCCCE5493B7}" dt="2025-07-09T15:17:26.477" v="181" actId="26606"/>
          <ac:picMkLst>
            <pc:docMk/>
            <pc:sldMk cId="2954622853" sldId="288"/>
            <ac:picMk id="1026" creationId="{A63A5FF9-8019-2882-7D56-C2010022B692}"/>
          </ac:picMkLst>
        </pc:picChg>
        <pc:cxnChg chg="add">
          <ac:chgData name="Alice Gill" userId="b7c3a3f4-aa40-48f5-b00c-3939909b9251" providerId="ADAL" clId="{1253157E-3B7C-45D8-889C-2FCCCE5493B7}" dt="2025-07-09T15:17:26.477" v="181" actId="26606"/>
          <ac:cxnSpMkLst>
            <pc:docMk/>
            <pc:sldMk cId="2954622853" sldId="288"/>
            <ac:cxnSpMk id="1035" creationId="{1F5DC8C3-BA5F-4EED-BB9A-A14272BD82A1}"/>
          </ac:cxnSpMkLst>
        </pc:cxnChg>
      </pc:sldChg>
      <pc:sldChg chg="add ord">
        <pc:chgData name="Alice Gill" userId="b7c3a3f4-aa40-48f5-b00c-3939909b9251" providerId="ADAL" clId="{1253157E-3B7C-45D8-889C-2FCCCE5493B7}" dt="2025-07-09T14:43:09.359" v="36"/>
        <pc:sldMkLst>
          <pc:docMk/>
          <pc:sldMk cId="2033614458" sldId="289"/>
        </pc:sldMkLst>
      </pc:sldChg>
      <pc:sldChg chg="add del ord">
        <pc:chgData name="Alice Gill" userId="b7c3a3f4-aa40-48f5-b00c-3939909b9251" providerId="ADAL" clId="{1253157E-3B7C-45D8-889C-2FCCCE5493B7}" dt="2025-07-09T14:43:19.681" v="37" actId="47"/>
        <pc:sldMkLst>
          <pc:docMk/>
          <pc:sldMk cId="1607816082" sldId="290"/>
        </pc:sldMkLst>
      </pc:sldChg>
      <pc:sldChg chg="add ord">
        <pc:chgData name="Alice Gill" userId="b7c3a3f4-aa40-48f5-b00c-3939909b9251" providerId="ADAL" clId="{1253157E-3B7C-45D8-889C-2FCCCE5493B7}" dt="2025-07-09T14:43:36.106" v="43"/>
        <pc:sldMkLst>
          <pc:docMk/>
          <pc:sldMk cId="3638588700" sldId="291"/>
        </pc:sldMkLst>
      </pc:sldChg>
      <pc:sldChg chg="add del ord">
        <pc:chgData name="Alice Gill" userId="b7c3a3f4-aa40-48f5-b00c-3939909b9251" providerId="ADAL" clId="{1253157E-3B7C-45D8-889C-2FCCCE5493B7}" dt="2025-07-09T14:44:13.232" v="48" actId="47"/>
        <pc:sldMkLst>
          <pc:docMk/>
          <pc:sldMk cId="3121897258" sldId="292"/>
        </pc:sldMkLst>
      </pc:sldChg>
      <pc:sldChg chg="add del ord">
        <pc:chgData name="Alice Gill" userId="b7c3a3f4-aa40-48f5-b00c-3939909b9251" providerId="ADAL" clId="{1253157E-3B7C-45D8-889C-2FCCCE5493B7}" dt="2025-07-09T14:44:13.232" v="48" actId="47"/>
        <pc:sldMkLst>
          <pc:docMk/>
          <pc:sldMk cId="1471458527" sldId="293"/>
        </pc:sldMkLst>
      </pc:sldChg>
      <pc:sldChg chg="add del ord">
        <pc:chgData name="Alice Gill" userId="b7c3a3f4-aa40-48f5-b00c-3939909b9251" providerId="ADAL" clId="{1253157E-3B7C-45D8-889C-2FCCCE5493B7}" dt="2025-07-09T14:44:18.749" v="49" actId="47"/>
        <pc:sldMkLst>
          <pc:docMk/>
          <pc:sldMk cId="2365066046" sldId="294"/>
        </pc:sldMkLst>
      </pc:sldChg>
      <pc:sldChg chg="add del ord">
        <pc:chgData name="Alice Gill" userId="b7c3a3f4-aa40-48f5-b00c-3939909b9251" providerId="ADAL" clId="{1253157E-3B7C-45D8-889C-2FCCCE5493B7}" dt="2025-07-09T14:44:18.749" v="49" actId="47"/>
        <pc:sldMkLst>
          <pc:docMk/>
          <pc:sldMk cId="1002644702" sldId="295"/>
        </pc:sldMkLst>
      </pc:sldChg>
      <pc:sldChg chg="add del ord">
        <pc:chgData name="Alice Gill" userId="b7c3a3f4-aa40-48f5-b00c-3939909b9251" providerId="ADAL" clId="{1253157E-3B7C-45D8-889C-2FCCCE5493B7}" dt="2025-07-09T14:44:25.973" v="50" actId="47"/>
        <pc:sldMkLst>
          <pc:docMk/>
          <pc:sldMk cId="2149999778" sldId="296"/>
        </pc:sldMkLst>
      </pc:sldChg>
      <pc:sldChg chg="add del ord">
        <pc:chgData name="Alice Gill" userId="b7c3a3f4-aa40-48f5-b00c-3939909b9251" providerId="ADAL" clId="{1253157E-3B7C-45D8-889C-2FCCCE5493B7}" dt="2025-07-09T14:44:25.973" v="50" actId="47"/>
        <pc:sldMkLst>
          <pc:docMk/>
          <pc:sldMk cId="103212279" sldId="297"/>
        </pc:sldMkLst>
      </pc:sldChg>
      <pc:sldChg chg="add del ord">
        <pc:chgData name="Alice Gill" userId="b7c3a3f4-aa40-48f5-b00c-3939909b9251" providerId="ADAL" clId="{1253157E-3B7C-45D8-889C-2FCCCE5493B7}" dt="2025-07-09T14:44:25.973" v="50" actId="47"/>
        <pc:sldMkLst>
          <pc:docMk/>
          <pc:sldMk cId="134334368" sldId="298"/>
        </pc:sldMkLst>
      </pc:sldChg>
      <pc:sldChg chg="add del ord">
        <pc:chgData name="Alice Gill" userId="b7c3a3f4-aa40-48f5-b00c-3939909b9251" providerId="ADAL" clId="{1253157E-3B7C-45D8-889C-2FCCCE5493B7}" dt="2025-07-09T14:44:25.973" v="50" actId="47"/>
        <pc:sldMkLst>
          <pc:docMk/>
          <pc:sldMk cId="650724122" sldId="299"/>
        </pc:sldMkLst>
      </pc:sldChg>
      <pc:sldChg chg="add del ord">
        <pc:chgData name="Alice Gill" userId="b7c3a3f4-aa40-48f5-b00c-3939909b9251" providerId="ADAL" clId="{1253157E-3B7C-45D8-889C-2FCCCE5493B7}" dt="2025-07-09T14:44:25.973" v="50" actId="47"/>
        <pc:sldMkLst>
          <pc:docMk/>
          <pc:sldMk cId="3124317177" sldId="300"/>
        </pc:sldMkLst>
      </pc:sldChg>
      <pc:sldChg chg="add del ord">
        <pc:chgData name="Alice Gill" userId="b7c3a3f4-aa40-48f5-b00c-3939909b9251" providerId="ADAL" clId="{1253157E-3B7C-45D8-889C-2FCCCE5493B7}" dt="2025-07-09T14:44:52.842" v="51" actId="47"/>
        <pc:sldMkLst>
          <pc:docMk/>
          <pc:sldMk cId="3926176097" sldId="301"/>
        </pc:sldMkLst>
      </pc:sldChg>
      <pc:sldChg chg="delSp add del ord">
        <pc:chgData name="Alice Gill" userId="b7c3a3f4-aa40-48f5-b00c-3939909b9251" providerId="ADAL" clId="{1253157E-3B7C-45D8-889C-2FCCCE5493B7}" dt="2025-07-09T15:13:02.055" v="54" actId="47"/>
        <pc:sldMkLst>
          <pc:docMk/>
          <pc:sldMk cId="584856264" sldId="302"/>
        </pc:sldMkLst>
      </pc:sldChg>
      <pc:sldChg chg="addSp modSp add mod ord">
        <pc:chgData name="Alice Gill" userId="b7c3a3f4-aa40-48f5-b00c-3939909b9251" providerId="ADAL" clId="{1253157E-3B7C-45D8-889C-2FCCCE5493B7}" dt="2025-07-09T15:15:03.604" v="144" actId="12"/>
        <pc:sldMkLst>
          <pc:docMk/>
          <pc:sldMk cId="2152761723" sldId="303"/>
        </pc:sldMkLst>
        <pc:spChg chg="add mod">
          <ac:chgData name="Alice Gill" userId="b7c3a3f4-aa40-48f5-b00c-3939909b9251" providerId="ADAL" clId="{1253157E-3B7C-45D8-889C-2FCCCE5493B7}" dt="2025-07-09T15:15:03.604" v="144" actId="12"/>
          <ac:spMkLst>
            <pc:docMk/>
            <pc:sldMk cId="2152761723" sldId="303"/>
            <ac:spMk id="4" creationId="{7B72F327-61D5-ED78-BA8B-5DEB3E3F3E0F}"/>
          </ac:spMkLst>
        </pc:spChg>
        <pc:picChg chg="mod modCrop">
          <ac:chgData name="Alice Gill" userId="b7c3a3f4-aa40-48f5-b00c-3939909b9251" providerId="ADAL" clId="{1253157E-3B7C-45D8-889C-2FCCCE5493B7}" dt="2025-07-09T15:14:44.972" v="136" actId="1076"/>
          <ac:picMkLst>
            <pc:docMk/>
            <pc:sldMk cId="2152761723" sldId="303"/>
            <ac:picMk id="55" creationId="{00000000-0000-0000-0000-000000000000}"/>
          </ac:picMkLst>
        </pc:picChg>
      </pc:sldChg>
      <pc:sldChg chg="addSp delSp modSp add mod ord">
        <pc:chgData name="Alice Gill" userId="b7c3a3f4-aa40-48f5-b00c-3939909b9251" providerId="ADAL" clId="{1253157E-3B7C-45D8-889C-2FCCCE5493B7}" dt="2025-07-09T15:19:45.284" v="199" actId="14100"/>
        <pc:sldMkLst>
          <pc:docMk/>
          <pc:sldMk cId="2562793961" sldId="304"/>
        </pc:sldMkLst>
        <pc:spChg chg="add mod">
          <ac:chgData name="Alice Gill" userId="b7c3a3f4-aa40-48f5-b00c-3939909b9251" providerId="ADAL" clId="{1253157E-3B7C-45D8-889C-2FCCCE5493B7}" dt="2025-07-09T15:19:05.093" v="191" actId="14100"/>
          <ac:spMkLst>
            <pc:docMk/>
            <pc:sldMk cId="2562793961" sldId="304"/>
            <ac:spMk id="3" creationId="{FAAE398C-5F9E-9B18-D32F-9C9438788833}"/>
          </ac:spMkLst>
        </pc:spChg>
        <pc:picChg chg="mod modCrop">
          <ac:chgData name="Alice Gill" userId="b7c3a3f4-aa40-48f5-b00c-3939909b9251" providerId="ADAL" clId="{1253157E-3B7C-45D8-889C-2FCCCE5493B7}" dt="2025-07-09T15:19:45.284" v="199" actId="14100"/>
          <ac:picMkLst>
            <pc:docMk/>
            <pc:sldMk cId="2562793961" sldId="304"/>
            <ac:picMk id="60" creationId="{00000000-0000-0000-0000-000000000000}"/>
          </ac:picMkLst>
        </pc:picChg>
        <pc:picChg chg="mod modCrop">
          <ac:chgData name="Alice Gill" userId="b7c3a3f4-aa40-48f5-b00c-3939909b9251" providerId="ADAL" clId="{1253157E-3B7C-45D8-889C-2FCCCE5493B7}" dt="2025-07-09T15:19:40.350" v="198" actId="1076"/>
          <ac:picMkLst>
            <pc:docMk/>
            <pc:sldMk cId="2562793961" sldId="304"/>
            <ac:picMk id="61" creationId="{00000000-0000-0000-0000-000000000000}"/>
          </ac:picMkLst>
        </pc:picChg>
      </pc:sldChg>
      <pc:sldChg chg="add ord">
        <pc:chgData name="Alice Gill" userId="b7c3a3f4-aa40-48f5-b00c-3939909b9251" providerId="ADAL" clId="{1253157E-3B7C-45D8-889C-2FCCCE5493B7}" dt="2025-07-09T14:43:01.800" v="34" actId="20578"/>
        <pc:sldMkLst>
          <pc:docMk/>
          <pc:sldMk cId="941334376" sldId="305"/>
        </pc:sldMkLst>
      </pc:sldChg>
      <pc:sldChg chg="add ord">
        <pc:chgData name="Alice Gill" userId="b7c3a3f4-aa40-48f5-b00c-3939909b9251" providerId="ADAL" clId="{1253157E-3B7C-45D8-889C-2FCCCE5493B7}" dt="2025-07-09T14:43:01.800" v="34" actId="20578"/>
        <pc:sldMkLst>
          <pc:docMk/>
          <pc:sldMk cId="426908843" sldId="306"/>
        </pc:sldMkLst>
      </pc:sldChg>
      <pc:sldChg chg="addSp delSp modSp new del mod">
        <pc:chgData name="Alice Gill" userId="b7c3a3f4-aa40-48f5-b00c-3939909b9251" providerId="ADAL" clId="{1253157E-3B7C-45D8-889C-2FCCCE5493B7}" dt="2025-07-09T15:18:55.155" v="188" actId="47"/>
        <pc:sldMkLst>
          <pc:docMk/>
          <pc:sldMk cId="402541379" sldId="307"/>
        </pc:sldMkLst>
      </pc:sldChg>
      <pc:sldMasterChg chg="add addSldLayout">
        <pc:chgData name="Alice Gill" userId="b7c3a3f4-aa40-48f5-b00c-3939909b9251" providerId="ADAL" clId="{1253157E-3B7C-45D8-889C-2FCCCE5493B7}" dt="2025-07-09T14:42:30.802" v="30" actId="27028"/>
        <pc:sldMasterMkLst>
          <pc:docMk/>
          <pc:sldMasterMk cId="0" sldId="2147483659"/>
        </pc:sldMasterMkLst>
        <pc:sldLayoutChg chg="add">
          <pc:chgData name="Alice Gill" userId="b7c3a3f4-aa40-48f5-b00c-3939909b9251" providerId="ADAL" clId="{1253157E-3B7C-45D8-889C-2FCCCE5493B7}" dt="2025-07-09T14:42:30.802" v="30" actId="27028"/>
          <pc:sldLayoutMkLst>
            <pc:docMk/>
            <pc:sldMasterMk cId="0" sldId="2147483659"/>
            <pc:sldLayoutMk cId="0" sldId="2147483648"/>
          </pc:sldLayoutMkLst>
        </pc:sldLayoutChg>
        <pc:sldLayoutChg chg="add">
          <pc:chgData name="Alice Gill" userId="b7c3a3f4-aa40-48f5-b00c-3939909b9251" providerId="ADAL" clId="{1253157E-3B7C-45D8-889C-2FCCCE5493B7}" dt="2025-07-09T14:42:30.802" v="30" actId="27028"/>
          <pc:sldLayoutMkLst>
            <pc:docMk/>
            <pc:sldMasterMk cId="0" sldId="2147483659"/>
            <pc:sldLayoutMk cId="0" sldId="2147483649"/>
          </pc:sldLayoutMkLst>
        </pc:sldLayoutChg>
        <pc:sldLayoutChg chg="add">
          <pc:chgData name="Alice Gill" userId="b7c3a3f4-aa40-48f5-b00c-3939909b9251" providerId="ADAL" clId="{1253157E-3B7C-45D8-889C-2FCCCE5493B7}" dt="2025-07-09T14:42:30.802" v="30" actId="27028"/>
          <pc:sldLayoutMkLst>
            <pc:docMk/>
            <pc:sldMasterMk cId="0" sldId="2147483659"/>
            <pc:sldLayoutMk cId="0" sldId="2147483650"/>
          </pc:sldLayoutMkLst>
        </pc:sldLayoutChg>
        <pc:sldLayoutChg chg="add">
          <pc:chgData name="Alice Gill" userId="b7c3a3f4-aa40-48f5-b00c-3939909b9251" providerId="ADAL" clId="{1253157E-3B7C-45D8-889C-2FCCCE5493B7}" dt="2025-07-09T14:42:30.802" v="30" actId="27028"/>
          <pc:sldLayoutMkLst>
            <pc:docMk/>
            <pc:sldMasterMk cId="0" sldId="2147483659"/>
            <pc:sldLayoutMk cId="0" sldId="2147483651"/>
          </pc:sldLayoutMkLst>
        </pc:sldLayoutChg>
        <pc:sldLayoutChg chg="add">
          <pc:chgData name="Alice Gill" userId="b7c3a3f4-aa40-48f5-b00c-3939909b9251" providerId="ADAL" clId="{1253157E-3B7C-45D8-889C-2FCCCE5493B7}" dt="2025-07-09T14:42:30.802" v="30" actId="27028"/>
          <pc:sldLayoutMkLst>
            <pc:docMk/>
            <pc:sldMasterMk cId="0" sldId="2147483659"/>
            <pc:sldLayoutMk cId="0" sldId="2147483652"/>
          </pc:sldLayoutMkLst>
        </pc:sldLayoutChg>
        <pc:sldLayoutChg chg="add">
          <pc:chgData name="Alice Gill" userId="b7c3a3f4-aa40-48f5-b00c-3939909b9251" providerId="ADAL" clId="{1253157E-3B7C-45D8-889C-2FCCCE5493B7}" dt="2025-07-09T14:42:30.802" v="30" actId="27028"/>
          <pc:sldLayoutMkLst>
            <pc:docMk/>
            <pc:sldMasterMk cId="0" sldId="2147483659"/>
            <pc:sldLayoutMk cId="0" sldId="2147483653"/>
          </pc:sldLayoutMkLst>
        </pc:sldLayoutChg>
        <pc:sldLayoutChg chg="add">
          <pc:chgData name="Alice Gill" userId="b7c3a3f4-aa40-48f5-b00c-3939909b9251" providerId="ADAL" clId="{1253157E-3B7C-45D8-889C-2FCCCE5493B7}" dt="2025-07-09T14:42:30.802" v="30" actId="27028"/>
          <pc:sldLayoutMkLst>
            <pc:docMk/>
            <pc:sldMasterMk cId="0" sldId="2147483659"/>
            <pc:sldLayoutMk cId="0" sldId="2147483654"/>
          </pc:sldLayoutMkLst>
        </pc:sldLayoutChg>
        <pc:sldLayoutChg chg="add">
          <pc:chgData name="Alice Gill" userId="b7c3a3f4-aa40-48f5-b00c-3939909b9251" providerId="ADAL" clId="{1253157E-3B7C-45D8-889C-2FCCCE5493B7}" dt="2025-07-09T14:42:30.802" v="30" actId="27028"/>
          <pc:sldLayoutMkLst>
            <pc:docMk/>
            <pc:sldMasterMk cId="0" sldId="2147483659"/>
            <pc:sldLayoutMk cId="0" sldId="2147483655"/>
          </pc:sldLayoutMkLst>
        </pc:sldLayoutChg>
        <pc:sldLayoutChg chg="add">
          <pc:chgData name="Alice Gill" userId="b7c3a3f4-aa40-48f5-b00c-3939909b9251" providerId="ADAL" clId="{1253157E-3B7C-45D8-889C-2FCCCE5493B7}" dt="2025-07-09T14:42:30.802" v="30" actId="27028"/>
          <pc:sldLayoutMkLst>
            <pc:docMk/>
            <pc:sldMasterMk cId="0" sldId="2147483659"/>
            <pc:sldLayoutMk cId="0" sldId="2147483656"/>
          </pc:sldLayoutMkLst>
        </pc:sldLayoutChg>
        <pc:sldLayoutChg chg="add">
          <pc:chgData name="Alice Gill" userId="b7c3a3f4-aa40-48f5-b00c-3939909b9251" providerId="ADAL" clId="{1253157E-3B7C-45D8-889C-2FCCCE5493B7}" dt="2025-07-09T14:42:30.802" v="30" actId="27028"/>
          <pc:sldLayoutMkLst>
            <pc:docMk/>
            <pc:sldMasterMk cId="0" sldId="2147483659"/>
            <pc:sldLayoutMk cId="0" sldId="2147483657"/>
          </pc:sldLayoutMkLst>
        </pc:sldLayoutChg>
        <pc:sldLayoutChg chg="add">
          <pc:chgData name="Alice Gill" userId="b7c3a3f4-aa40-48f5-b00c-3939909b9251" providerId="ADAL" clId="{1253157E-3B7C-45D8-889C-2FCCCE5493B7}" dt="2025-07-09T14:42:30.802" v="30" actId="27028"/>
          <pc:sldLayoutMkLst>
            <pc:docMk/>
            <pc:sldMasterMk cId="0" sldId="2147483659"/>
            <pc:sldLayoutMk cId="0" sldId="2147483658"/>
          </pc:sldLayoutMkLst>
        </pc:sldLayoutChg>
      </pc:sldMasterChg>
      <pc:sldMasterChg chg="add addSldLayout">
        <pc:chgData name="Alice Gill" userId="b7c3a3f4-aa40-48f5-b00c-3939909b9251" providerId="ADAL" clId="{1253157E-3B7C-45D8-889C-2FCCCE5493B7}" dt="2025-07-09T14:42:30.802" v="30" actId="27028"/>
        <pc:sldMasterMkLst>
          <pc:docMk/>
          <pc:sldMasterMk cId="1147150549" sldId="2147483661"/>
        </pc:sldMasterMkLst>
        <pc:sldLayoutChg chg="add">
          <pc:chgData name="Alice Gill" userId="b7c3a3f4-aa40-48f5-b00c-3939909b9251" providerId="ADAL" clId="{1253157E-3B7C-45D8-889C-2FCCCE5493B7}" dt="2025-07-09T14:42:30.802" v="30" actId="27028"/>
          <pc:sldLayoutMkLst>
            <pc:docMk/>
            <pc:sldMasterMk cId="1147150549" sldId="2147483661"/>
            <pc:sldLayoutMk cId="1587579100" sldId="2147483660"/>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660831068" sldId="2147483662"/>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2886359605" sldId="2147483675"/>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3831544629" sldId="2147483676"/>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953343304" sldId="2147483677"/>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1596464584" sldId="2147483678"/>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953333907" sldId="2147483679"/>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3541244591" sldId="2147483680"/>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159090407" sldId="2147483681"/>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4067716225" sldId="2147483682"/>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3445048498" sldId="2147483683"/>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3281983228" sldId="2147483684"/>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595201398" sldId="2147483685"/>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2736639588" sldId="2147483686"/>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242366497" sldId="2147483687"/>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3298308136" sldId="2147483688"/>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1336538997" sldId="2147483689"/>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723386726" sldId="2147483690"/>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922464895" sldId="2147483692"/>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1101621096" sldId="2147483693"/>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3841230789" sldId="2147483694"/>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2208757586" sldId="2147483695"/>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2834618581" sldId="2147483696"/>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597384987" sldId="2147483697"/>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1540848048" sldId="2147483698"/>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3695718562" sldId="2147483700"/>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4061073497" sldId="2147483701"/>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596617305" sldId="2147483702"/>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1000388978" sldId="2147483703"/>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4045296863" sldId="2147483707"/>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1959509146" sldId="2147483708"/>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650447512" sldId="2147483709"/>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1328328234" sldId="2147483710"/>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3417455250" sldId="2147483711"/>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568100195" sldId="2147483712"/>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1122494369" sldId="2147483713"/>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973275165" sldId="2147483714"/>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2752936277" sldId="2147483715"/>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2903044416" sldId="2147483716"/>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811737274" sldId="2147483717"/>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811204914" sldId="2147483718"/>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3324645405" sldId="2147483719"/>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3275661883" sldId="2147483720"/>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264574249" sldId="2147483721"/>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1911754041" sldId="2147483722"/>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662189254" sldId="2147483723"/>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1412376079" sldId="2147483724"/>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533834010" sldId="2147483725"/>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2764938888" sldId="2147483726"/>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2633948062" sldId="2147483727"/>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3769329782" sldId="2147483728"/>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3304271138" sldId="2147483729"/>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2305094522" sldId="2147483730"/>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3083281537" sldId="2147483731"/>
          </pc:sldLayoutMkLst>
        </pc:sldLayoutChg>
        <pc:sldLayoutChg chg="add">
          <pc:chgData name="Alice Gill" userId="b7c3a3f4-aa40-48f5-b00c-3939909b9251" providerId="ADAL" clId="{1253157E-3B7C-45D8-889C-2FCCCE5493B7}" dt="2025-07-09T14:42:30.802" v="30" actId="27028"/>
          <pc:sldLayoutMkLst>
            <pc:docMk/>
            <pc:sldMasterMk cId="1147150549" sldId="2147483661"/>
            <pc:sldLayoutMk cId="2708746960" sldId="2147483732"/>
          </pc:sldLayoutMkLst>
        </pc:sldLayoutChg>
      </pc:sldMasterChg>
      <pc:sldMasterChg chg="add addSldLayout">
        <pc:chgData name="Alice Gill" userId="b7c3a3f4-aa40-48f5-b00c-3939909b9251" providerId="ADAL" clId="{1253157E-3B7C-45D8-889C-2FCCCE5493B7}" dt="2025-07-09T14:42:30.802" v="30" actId="27028"/>
        <pc:sldMasterMkLst>
          <pc:docMk/>
          <pc:sldMasterMk cId="0" sldId="2147483733"/>
        </pc:sldMasterMkLst>
        <pc:sldLayoutChg chg="add">
          <pc:chgData name="Alice Gill" userId="b7c3a3f4-aa40-48f5-b00c-3939909b9251" providerId="ADAL" clId="{1253157E-3B7C-45D8-889C-2FCCCE5493B7}" dt="2025-07-09T14:42:30.802" v="30" actId="27028"/>
          <pc:sldLayoutMkLst>
            <pc:docMk/>
            <pc:sldMasterMk cId="0" sldId="2147483733"/>
            <pc:sldLayoutMk cId="0" sldId="2147483734"/>
          </pc:sldLayoutMkLst>
        </pc:sldLayoutChg>
        <pc:sldLayoutChg chg="add">
          <pc:chgData name="Alice Gill" userId="b7c3a3f4-aa40-48f5-b00c-3939909b9251" providerId="ADAL" clId="{1253157E-3B7C-45D8-889C-2FCCCE5493B7}" dt="2025-07-09T14:42:30.802" v="30" actId="27028"/>
          <pc:sldLayoutMkLst>
            <pc:docMk/>
            <pc:sldMasterMk cId="0" sldId="2147483733"/>
            <pc:sldLayoutMk cId="0" sldId="2147483735"/>
          </pc:sldLayoutMkLst>
        </pc:sldLayoutChg>
        <pc:sldLayoutChg chg="add">
          <pc:chgData name="Alice Gill" userId="b7c3a3f4-aa40-48f5-b00c-3939909b9251" providerId="ADAL" clId="{1253157E-3B7C-45D8-889C-2FCCCE5493B7}" dt="2025-07-09T14:42:30.802" v="30" actId="27028"/>
          <pc:sldLayoutMkLst>
            <pc:docMk/>
            <pc:sldMasterMk cId="0" sldId="2147483733"/>
            <pc:sldLayoutMk cId="0" sldId="2147483736"/>
          </pc:sldLayoutMkLst>
        </pc:sldLayoutChg>
        <pc:sldLayoutChg chg="add">
          <pc:chgData name="Alice Gill" userId="b7c3a3f4-aa40-48f5-b00c-3939909b9251" providerId="ADAL" clId="{1253157E-3B7C-45D8-889C-2FCCCE5493B7}" dt="2025-07-09T14:42:30.802" v="30" actId="27028"/>
          <pc:sldLayoutMkLst>
            <pc:docMk/>
            <pc:sldMasterMk cId="0" sldId="2147483733"/>
            <pc:sldLayoutMk cId="0" sldId="2147483737"/>
          </pc:sldLayoutMkLst>
        </pc:sldLayoutChg>
        <pc:sldLayoutChg chg="add">
          <pc:chgData name="Alice Gill" userId="b7c3a3f4-aa40-48f5-b00c-3939909b9251" providerId="ADAL" clId="{1253157E-3B7C-45D8-889C-2FCCCE5493B7}" dt="2025-07-09T14:42:30.802" v="30" actId="27028"/>
          <pc:sldLayoutMkLst>
            <pc:docMk/>
            <pc:sldMasterMk cId="0" sldId="2147483733"/>
            <pc:sldLayoutMk cId="0" sldId="2147483738"/>
          </pc:sldLayoutMkLst>
        </pc:sldLayoutChg>
        <pc:sldLayoutChg chg="add">
          <pc:chgData name="Alice Gill" userId="b7c3a3f4-aa40-48f5-b00c-3939909b9251" providerId="ADAL" clId="{1253157E-3B7C-45D8-889C-2FCCCE5493B7}" dt="2025-07-09T14:42:30.802" v="30" actId="27028"/>
          <pc:sldLayoutMkLst>
            <pc:docMk/>
            <pc:sldMasterMk cId="0" sldId="2147483733"/>
            <pc:sldLayoutMk cId="0" sldId="2147483739"/>
          </pc:sldLayoutMkLst>
        </pc:sldLayoutChg>
        <pc:sldLayoutChg chg="add">
          <pc:chgData name="Alice Gill" userId="b7c3a3f4-aa40-48f5-b00c-3939909b9251" providerId="ADAL" clId="{1253157E-3B7C-45D8-889C-2FCCCE5493B7}" dt="2025-07-09T14:42:30.802" v="30" actId="27028"/>
          <pc:sldLayoutMkLst>
            <pc:docMk/>
            <pc:sldMasterMk cId="0" sldId="2147483733"/>
            <pc:sldLayoutMk cId="0" sldId="2147483740"/>
          </pc:sldLayoutMkLst>
        </pc:sldLayoutChg>
        <pc:sldLayoutChg chg="add">
          <pc:chgData name="Alice Gill" userId="b7c3a3f4-aa40-48f5-b00c-3939909b9251" providerId="ADAL" clId="{1253157E-3B7C-45D8-889C-2FCCCE5493B7}" dt="2025-07-09T14:42:30.802" v="30" actId="27028"/>
          <pc:sldLayoutMkLst>
            <pc:docMk/>
            <pc:sldMasterMk cId="0" sldId="2147483733"/>
            <pc:sldLayoutMk cId="0" sldId="2147483741"/>
          </pc:sldLayoutMkLst>
        </pc:sldLayoutChg>
        <pc:sldLayoutChg chg="add">
          <pc:chgData name="Alice Gill" userId="b7c3a3f4-aa40-48f5-b00c-3939909b9251" providerId="ADAL" clId="{1253157E-3B7C-45D8-889C-2FCCCE5493B7}" dt="2025-07-09T14:42:30.802" v="30" actId="27028"/>
          <pc:sldLayoutMkLst>
            <pc:docMk/>
            <pc:sldMasterMk cId="0" sldId="2147483733"/>
            <pc:sldLayoutMk cId="0" sldId="2147483742"/>
          </pc:sldLayoutMkLst>
        </pc:sldLayoutChg>
        <pc:sldLayoutChg chg="add">
          <pc:chgData name="Alice Gill" userId="b7c3a3f4-aa40-48f5-b00c-3939909b9251" providerId="ADAL" clId="{1253157E-3B7C-45D8-889C-2FCCCE5493B7}" dt="2025-07-09T14:42:30.802" v="30" actId="27028"/>
          <pc:sldLayoutMkLst>
            <pc:docMk/>
            <pc:sldMasterMk cId="0" sldId="2147483733"/>
            <pc:sldLayoutMk cId="0" sldId="2147483743"/>
          </pc:sldLayoutMkLst>
        </pc:sldLayoutChg>
        <pc:sldLayoutChg chg="add">
          <pc:chgData name="Alice Gill" userId="b7c3a3f4-aa40-48f5-b00c-3939909b9251" providerId="ADAL" clId="{1253157E-3B7C-45D8-889C-2FCCCE5493B7}" dt="2025-07-09T14:42:30.802" v="30" actId="27028"/>
          <pc:sldLayoutMkLst>
            <pc:docMk/>
            <pc:sldMasterMk cId="0" sldId="2147483733"/>
            <pc:sldLayoutMk cId="0" sldId="2147483744"/>
          </pc:sldLayoutMkLst>
        </pc:sldLayoutChg>
      </pc:sldMasterChg>
    </pc:docChg>
  </pc:docChgLst>
  <pc:docChgLst>
    <pc:chgData name="Alice Gill" userId="b7c3a3f4-aa40-48f5-b00c-3939909b9251" providerId="ADAL" clId="{7EBDDF20-254C-46A0-A012-BA712669EFDB}"/>
    <pc:docChg chg="undo custSel addSld delSld modSld sldOrd modMainMaster">
      <pc:chgData name="Alice Gill" userId="b7c3a3f4-aa40-48f5-b00c-3939909b9251" providerId="ADAL" clId="{7EBDDF20-254C-46A0-A012-BA712669EFDB}" dt="2024-04-29T11:26:41.482" v="1286" actId="20577"/>
      <pc:docMkLst>
        <pc:docMk/>
      </pc:docMkLst>
      <pc:sldChg chg="addSp delSp modSp mod modMedia addAnim delAnim delDesignElem">
        <pc:chgData name="Alice Gill" userId="b7c3a3f4-aa40-48f5-b00c-3939909b9251" providerId="ADAL" clId="{7EBDDF20-254C-46A0-A012-BA712669EFDB}" dt="2024-04-29T09:05:36.326" v="121" actId="1076"/>
        <pc:sldMkLst>
          <pc:docMk/>
          <pc:sldMk cId="2756821745" sldId="256"/>
        </pc:sldMkLst>
      </pc:sldChg>
      <pc:sldChg chg="modSp del mod">
        <pc:chgData name="Alice Gill" userId="b7c3a3f4-aa40-48f5-b00c-3939909b9251" providerId="ADAL" clId="{7EBDDF20-254C-46A0-A012-BA712669EFDB}" dt="2024-04-18T15:51:09.323" v="3" actId="47"/>
        <pc:sldMkLst>
          <pc:docMk/>
          <pc:sldMk cId="1272340631" sldId="257"/>
        </pc:sldMkLst>
      </pc:sldChg>
      <pc:sldChg chg="addSp delSp modSp mod setBg">
        <pc:chgData name="Alice Gill" userId="b7c3a3f4-aa40-48f5-b00c-3939909b9251" providerId="ADAL" clId="{7EBDDF20-254C-46A0-A012-BA712669EFDB}" dt="2024-04-29T09:13:11.122" v="399" actId="26606"/>
        <pc:sldMkLst>
          <pc:docMk/>
          <pc:sldMk cId="2829478928" sldId="258"/>
        </pc:sldMkLst>
      </pc:sldChg>
      <pc:sldChg chg="addSp delSp modSp mod setBg">
        <pc:chgData name="Alice Gill" userId="b7c3a3f4-aa40-48f5-b00c-3939909b9251" providerId="ADAL" clId="{7EBDDF20-254C-46A0-A012-BA712669EFDB}" dt="2024-04-29T09:24:59.827" v="746" actId="26606"/>
        <pc:sldMkLst>
          <pc:docMk/>
          <pc:sldMk cId="4002059165" sldId="259"/>
        </pc:sldMkLst>
      </pc:sldChg>
      <pc:sldChg chg="addSp delSp modSp mod ord setBg modClrScheme delDesignElem chgLayout">
        <pc:chgData name="Alice Gill" userId="b7c3a3f4-aa40-48f5-b00c-3939909b9251" providerId="ADAL" clId="{7EBDDF20-254C-46A0-A012-BA712669EFDB}" dt="2024-04-29T09:54:45.809" v="1258"/>
        <pc:sldMkLst>
          <pc:docMk/>
          <pc:sldMk cId="851103598" sldId="260"/>
        </pc:sldMkLst>
      </pc:sldChg>
      <pc:sldChg chg="addSp modSp mod setBg">
        <pc:chgData name="Alice Gill" userId="b7c3a3f4-aa40-48f5-b00c-3939909b9251" providerId="ADAL" clId="{7EBDDF20-254C-46A0-A012-BA712669EFDB}" dt="2024-04-29T09:30:23.163" v="848" actId="6549"/>
        <pc:sldMkLst>
          <pc:docMk/>
          <pc:sldMk cId="3878933951" sldId="261"/>
        </pc:sldMkLst>
      </pc:sldChg>
      <pc:sldChg chg="addSp modSp mod setBg">
        <pc:chgData name="Alice Gill" userId="b7c3a3f4-aa40-48f5-b00c-3939909b9251" providerId="ADAL" clId="{7EBDDF20-254C-46A0-A012-BA712669EFDB}" dt="2024-04-29T09:33:48.881" v="920" actId="255"/>
        <pc:sldMkLst>
          <pc:docMk/>
          <pc:sldMk cId="2277247950" sldId="262"/>
        </pc:sldMkLst>
      </pc:sldChg>
      <pc:sldChg chg="addSp modSp del mod ord setBg">
        <pc:chgData name="Alice Gill" userId="b7c3a3f4-aa40-48f5-b00c-3939909b9251" providerId="ADAL" clId="{7EBDDF20-254C-46A0-A012-BA712669EFDB}" dt="2024-04-29T09:33:05.979" v="911" actId="2696"/>
        <pc:sldMkLst>
          <pc:docMk/>
          <pc:sldMk cId="650724122" sldId="263"/>
        </pc:sldMkLst>
      </pc:sldChg>
      <pc:sldChg chg="addSp modSp mod setBg">
        <pc:chgData name="Alice Gill" userId="b7c3a3f4-aa40-48f5-b00c-3939909b9251" providerId="ADAL" clId="{7EBDDF20-254C-46A0-A012-BA712669EFDB}" dt="2024-04-29T10:13:00.902" v="1259" actId="403"/>
        <pc:sldMkLst>
          <pc:docMk/>
          <pc:sldMk cId="1754906006" sldId="264"/>
        </pc:sldMkLst>
      </pc:sldChg>
      <pc:sldChg chg="addSp delSp modSp mod setBg">
        <pc:chgData name="Alice Gill" userId="b7c3a3f4-aa40-48f5-b00c-3939909b9251" providerId="ADAL" clId="{7EBDDF20-254C-46A0-A012-BA712669EFDB}" dt="2024-04-29T09:10:04.708" v="373" actId="113"/>
        <pc:sldMkLst>
          <pc:docMk/>
          <pc:sldMk cId="2258725242" sldId="266"/>
        </pc:sldMkLst>
      </pc:sldChg>
      <pc:sldChg chg="modSp mod setBg">
        <pc:chgData name="Alice Gill" userId="b7c3a3f4-aa40-48f5-b00c-3939909b9251" providerId="ADAL" clId="{7EBDDF20-254C-46A0-A012-BA712669EFDB}" dt="2024-04-29T09:10:52.532" v="380" actId="1076"/>
        <pc:sldMkLst>
          <pc:docMk/>
          <pc:sldMk cId="3954234754" sldId="267"/>
        </pc:sldMkLst>
      </pc:sldChg>
      <pc:sldChg chg="addSp delSp modSp mod setBg">
        <pc:chgData name="Alice Gill" userId="b7c3a3f4-aa40-48f5-b00c-3939909b9251" providerId="ADAL" clId="{7EBDDF20-254C-46A0-A012-BA712669EFDB}" dt="2024-04-29T09:12:14.554" v="396" actId="207"/>
        <pc:sldMkLst>
          <pc:docMk/>
          <pc:sldMk cId="2874031900" sldId="268"/>
        </pc:sldMkLst>
      </pc:sldChg>
      <pc:sldChg chg="addSp delSp modSp mod ord setBg">
        <pc:chgData name="Alice Gill" userId="b7c3a3f4-aa40-48f5-b00c-3939909b9251" providerId="ADAL" clId="{7EBDDF20-254C-46A0-A012-BA712669EFDB}" dt="2024-04-29T09:53:10.164" v="1206"/>
        <pc:sldMkLst>
          <pc:docMk/>
          <pc:sldMk cId="2189570345" sldId="269"/>
        </pc:sldMkLst>
      </pc:sldChg>
      <pc:sldChg chg="addSp delSp modSp mod setBg">
        <pc:chgData name="Alice Gill" userId="b7c3a3f4-aa40-48f5-b00c-3939909b9251" providerId="ADAL" clId="{7EBDDF20-254C-46A0-A012-BA712669EFDB}" dt="2024-04-29T09:26:08.538" v="761" actId="403"/>
        <pc:sldMkLst>
          <pc:docMk/>
          <pc:sldMk cId="3999475570" sldId="270"/>
        </pc:sldMkLst>
      </pc:sldChg>
      <pc:sldChg chg="addSp delSp modSp del mod">
        <pc:chgData name="Alice Gill" userId="b7c3a3f4-aa40-48f5-b00c-3939909b9251" providerId="ADAL" clId="{7EBDDF20-254C-46A0-A012-BA712669EFDB}" dt="2024-04-29T09:27:48.547" v="828" actId="2696"/>
        <pc:sldMkLst>
          <pc:docMk/>
          <pc:sldMk cId="134334368" sldId="271"/>
        </pc:sldMkLst>
      </pc:sldChg>
      <pc:sldChg chg="addSp delSp modSp del mod">
        <pc:chgData name="Alice Gill" userId="b7c3a3f4-aa40-48f5-b00c-3939909b9251" providerId="ADAL" clId="{7EBDDF20-254C-46A0-A012-BA712669EFDB}" dt="2024-04-29T09:34:15.848" v="922" actId="2696"/>
        <pc:sldMkLst>
          <pc:docMk/>
          <pc:sldMk cId="1684373734" sldId="272"/>
        </pc:sldMkLst>
      </pc:sldChg>
      <pc:sldChg chg="modSp del mod">
        <pc:chgData name="Alice Gill" userId="b7c3a3f4-aa40-48f5-b00c-3939909b9251" providerId="ADAL" clId="{7EBDDF20-254C-46A0-A012-BA712669EFDB}" dt="2024-04-29T09:36:31.653" v="1005" actId="2696"/>
        <pc:sldMkLst>
          <pc:docMk/>
          <pc:sldMk cId="675065617" sldId="273"/>
        </pc:sldMkLst>
      </pc:sldChg>
      <pc:sldChg chg="addSp delSp modSp mod ord setBg">
        <pc:chgData name="Alice Gill" userId="b7c3a3f4-aa40-48f5-b00c-3939909b9251" providerId="ADAL" clId="{7EBDDF20-254C-46A0-A012-BA712669EFDB}" dt="2024-04-29T09:52:16.670" v="1204" actId="26606"/>
        <pc:sldMkLst>
          <pc:docMk/>
          <pc:sldMk cId="1581098064" sldId="274"/>
        </pc:sldMkLst>
      </pc:sldChg>
      <pc:sldChg chg="addSp delSp modSp mod">
        <pc:chgData name="Alice Gill" userId="b7c3a3f4-aa40-48f5-b00c-3939909b9251" providerId="ADAL" clId="{7EBDDF20-254C-46A0-A012-BA712669EFDB}" dt="2024-04-29T09:38:12.209" v="1066" actId="26606"/>
        <pc:sldMkLst>
          <pc:docMk/>
          <pc:sldMk cId="310518799" sldId="275"/>
        </pc:sldMkLst>
      </pc:sldChg>
      <pc:sldChg chg="modSp del mod">
        <pc:chgData name="Alice Gill" userId="b7c3a3f4-aa40-48f5-b00c-3939909b9251" providerId="ADAL" clId="{7EBDDF20-254C-46A0-A012-BA712669EFDB}" dt="2024-04-29T08:58:25.479" v="59" actId="47"/>
        <pc:sldMkLst>
          <pc:docMk/>
          <pc:sldMk cId="2664984406" sldId="276"/>
        </pc:sldMkLst>
      </pc:sldChg>
      <pc:sldChg chg="addSp delSp modSp mod ord setBg modClrScheme chgLayout">
        <pc:chgData name="Alice Gill" userId="b7c3a3f4-aa40-48f5-b00c-3939909b9251" providerId="ADAL" clId="{7EBDDF20-254C-46A0-A012-BA712669EFDB}" dt="2024-04-29T09:24:00.303" v="735" actId="6549"/>
        <pc:sldMkLst>
          <pc:docMk/>
          <pc:sldMk cId="3841203818" sldId="277"/>
        </pc:sldMkLst>
      </pc:sldChg>
      <pc:sldChg chg="addSp delSp modSp mod ord setBg modClrScheme addAnim chgLayout">
        <pc:chgData name="Alice Gill" userId="b7c3a3f4-aa40-48f5-b00c-3939909b9251" providerId="ADAL" clId="{7EBDDF20-254C-46A0-A012-BA712669EFDB}" dt="2024-04-29T09:23:28.060" v="729"/>
        <pc:sldMkLst>
          <pc:docMk/>
          <pc:sldMk cId="1572055103" sldId="278"/>
        </pc:sldMkLst>
      </pc:sldChg>
      <pc:sldChg chg="addSp delSp modSp mod setBg modClrScheme addAnim chgLayout">
        <pc:chgData name="Alice Gill" userId="b7c3a3f4-aa40-48f5-b00c-3939909b9251" providerId="ADAL" clId="{7EBDDF20-254C-46A0-A012-BA712669EFDB}" dt="2024-04-29T09:23:32.129" v="731"/>
        <pc:sldMkLst>
          <pc:docMk/>
          <pc:sldMk cId="4129934840" sldId="279"/>
        </pc:sldMkLst>
      </pc:sldChg>
      <pc:sldChg chg="addSp delSp modSp mod setBg modClrScheme addAnim chgLayout">
        <pc:chgData name="Alice Gill" userId="b7c3a3f4-aa40-48f5-b00c-3939909b9251" providerId="ADAL" clId="{7EBDDF20-254C-46A0-A012-BA712669EFDB}" dt="2024-04-29T09:23:36.251" v="733"/>
        <pc:sldMkLst>
          <pc:docMk/>
          <pc:sldMk cId="4278070716" sldId="280"/>
        </pc:sldMkLst>
      </pc:sldChg>
      <pc:sldChg chg="addSp delSp modSp new mod modClrScheme chgLayout">
        <pc:chgData name="Alice Gill" userId="b7c3a3f4-aa40-48f5-b00c-3939909b9251" providerId="ADAL" clId="{7EBDDF20-254C-46A0-A012-BA712669EFDB}" dt="2024-04-29T09:22:28.617" v="722" actId="700"/>
        <pc:sldMkLst>
          <pc:docMk/>
          <pc:sldMk cId="3738413599" sldId="281"/>
        </pc:sldMkLst>
      </pc:sldChg>
      <pc:sldChg chg="addSp delSp modSp new mod">
        <pc:chgData name="Alice Gill" userId="b7c3a3f4-aa40-48f5-b00c-3939909b9251" providerId="ADAL" clId="{7EBDDF20-254C-46A0-A012-BA712669EFDB}" dt="2024-04-29T09:38:38.862" v="1068" actId="14100"/>
        <pc:sldMkLst>
          <pc:docMk/>
          <pc:sldMk cId="2829807749" sldId="282"/>
        </pc:sldMkLst>
      </pc:sldChg>
      <pc:sldChg chg="addSp delSp modSp new mod setBg">
        <pc:chgData name="Alice Gill" userId="b7c3a3f4-aa40-48f5-b00c-3939909b9251" providerId="ADAL" clId="{7EBDDF20-254C-46A0-A012-BA712669EFDB}" dt="2024-04-29T09:19:56.861" v="656" actId="20577"/>
        <pc:sldMkLst>
          <pc:docMk/>
          <pc:sldMk cId="2126532237" sldId="283"/>
        </pc:sldMkLst>
      </pc:sldChg>
      <pc:sldChg chg="modSp add mod ord">
        <pc:chgData name="Alice Gill" userId="b7c3a3f4-aa40-48f5-b00c-3939909b9251" providerId="ADAL" clId="{7EBDDF20-254C-46A0-A012-BA712669EFDB}" dt="2024-04-29T09:29:16.777" v="832" actId="12"/>
        <pc:sldMkLst>
          <pc:docMk/>
          <pc:sldMk cId="76831576" sldId="284"/>
        </pc:sldMkLst>
      </pc:sldChg>
      <pc:sldChg chg="addSp modSp new del mod">
        <pc:chgData name="Alice Gill" userId="b7c3a3f4-aa40-48f5-b00c-3939909b9251" providerId="ADAL" clId="{7EBDDF20-254C-46A0-A012-BA712669EFDB}" dt="2024-04-29T09:16:57.190" v="621" actId="2696"/>
        <pc:sldMkLst>
          <pc:docMk/>
          <pc:sldMk cId="3893749832" sldId="284"/>
        </pc:sldMkLst>
      </pc:sldChg>
      <pc:sldChg chg="modSp add mod ord">
        <pc:chgData name="Alice Gill" userId="b7c3a3f4-aa40-48f5-b00c-3939909b9251" providerId="ADAL" clId="{7EBDDF20-254C-46A0-A012-BA712669EFDB}" dt="2024-04-29T09:32:47.711" v="910" actId="20577"/>
        <pc:sldMkLst>
          <pc:docMk/>
          <pc:sldMk cId="4279576777" sldId="285"/>
        </pc:sldMkLst>
      </pc:sldChg>
      <pc:sldChg chg="modSp add mod ord">
        <pc:chgData name="Alice Gill" userId="b7c3a3f4-aa40-48f5-b00c-3939909b9251" providerId="ADAL" clId="{7EBDDF20-254C-46A0-A012-BA712669EFDB}" dt="2024-04-29T11:26:41.482" v="1286" actId="20577"/>
        <pc:sldMkLst>
          <pc:docMk/>
          <pc:sldMk cId="3403475333" sldId="286"/>
        </pc:sldMkLst>
      </pc:sldChg>
      <pc:sldChg chg="modSp add mod ord">
        <pc:chgData name="Alice Gill" userId="b7c3a3f4-aa40-48f5-b00c-3939909b9251" providerId="ADAL" clId="{7EBDDF20-254C-46A0-A012-BA712669EFDB}" dt="2024-04-29T09:46:51.660" v="1185" actId="20577"/>
        <pc:sldMkLst>
          <pc:docMk/>
          <pc:sldMk cId="2966273320" sldId="287"/>
        </pc:sldMkLst>
      </pc:sldChg>
      <pc:sldChg chg="addSp delSp new del mod">
        <pc:chgData name="Alice Gill" userId="b7c3a3f4-aa40-48f5-b00c-3939909b9251" providerId="ADAL" clId="{7EBDDF20-254C-46A0-A012-BA712669EFDB}" dt="2024-04-29T09:39:12.805" v="1072" actId="2696"/>
        <pc:sldMkLst>
          <pc:docMk/>
          <pc:sldMk cId="3948834268" sldId="287"/>
        </pc:sldMkLst>
      </pc:sldChg>
      <pc:sldMasterChg chg="delSldLayout">
        <pc:chgData name="Alice Gill" userId="b7c3a3f4-aa40-48f5-b00c-3939909b9251" providerId="ADAL" clId="{7EBDDF20-254C-46A0-A012-BA712669EFDB}" dt="2024-04-18T15:51:09.323" v="3" actId="47"/>
        <pc:sldMasterMkLst>
          <pc:docMk/>
          <pc:sldMasterMk cId="0" sldId="2147483648"/>
        </pc:sldMasterMkLst>
        <pc:sldLayoutChg chg="del">
          <pc:chgData name="Alice Gill" userId="b7c3a3f4-aa40-48f5-b00c-3939909b9251" providerId="ADAL" clId="{7EBDDF20-254C-46A0-A012-BA712669EFDB}" dt="2024-04-18T15:51:09.323" v="3" actId="47"/>
          <pc:sldLayoutMkLst>
            <pc:docMk/>
            <pc:sldMasterMk cId="0" sldId="2147483648"/>
            <pc:sldLayoutMk cId="0" sldId="2147483652"/>
          </pc:sldLayoutMkLst>
        </pc:sldLayoutChg>
      </pc:sldMasterChg>
      <pc:sldMasterChg chg="modSldLayout">
        <pc:chgData name="Alice Gill" userId="b7c3a3f4-aa40-48f5-b00c-3939909b9251" providerId="ADAL" clId="{7EBDDF20-254C-46A0-A012-BA712669EFDB}" dt="2024-04-29T09:02:56.212" v="105"/>
        <pc:sldMasterMkLst>
          <pc:docMk/>
          <pc:sldMasterMk cId="471851321" sldId="2147483733"/>
        </pc:sldMasterMkLst>
        <pc:sldLayoutChg chg="delSp">
          <pc:chgData name="Alice Gill" userId="b7c3a3f4-aa40-48f5-b00c-3939909b9251" providerId="ADAL" clId="{7EBDDF20-254C-46A0-A012-BA712669EFDB}" dt="2024-04-29T09:02:56.212" v="105"/>
          <pc:sldLayoutMkLst>
            <pc:docMk/>
            <pc:sldMasterMk cId="471851321" sldId="2147483733"/>
            <pc:sldLayoutMk cId="1047557040" sldId="2147483746"/>
          </pc:sldLayoutMkLst>
        </pc:sldLayoutChg>
        <pc:sldLayoutChg chg="delSp">
          <pc:chgData name="Alice Gill" userId="b7c3a3f4-aa40-48f5-b00c-3939909b9251" providerId="ADAL" clId="{7EBDDF20-254C-46A0-A012-BA712669EFDB}" dt="2024-04-29T09:02:56.212" v="105"/>
          <pc:sldLayoutMkLst>
            <pc:docMk/>
            <pc:sldMasterMk cId="471851321" sldId="2147483733"/>
            <pc:sldLayoutMk cId="2433356167" sldId="2147483748"/>
          </pc:sldLayoutMkLst>
        </pc:sldLayoutChg>
        <pc:sldLayoutChg chg="delSp">
          <pc:chgData name="Alice Gill" userId="b7c3a3f4-aa40-48f5-b00c-3939909b9251" providerId="ADAL" clId="{7EBDDF20-254C-46A0-A012-BA712669EFDB}" dt="2024-04-29T09:02:56.212" v="105"/>
          <pc:sldLayoutMkLst>
            <pc:docMk/>
            <pc:sldMasterMk cId="471851321" sldId="2147483733"/>
            <pc:sldLayoutMk cId="3960815266" sldId="2147483749"/>
          </pc:sldLayoutMkLst>
        </pc:sldLayoutChg>
      </pc:sldMasterChg>
    </pc:docChg>
  </pc:docChgLst>
  <pc:docChgLst>
    <pc:chgData name="Alice Gill" userId="S::alice@guernseychamber.com::b7c3a3f4-aa40-48f5-b00c-3939909b9251" providerId="AD" clId="Web-{2EB6D0DD-9EB4-4A70-A2EC-724DCEDA5928}"/>
    <pc:docChg chg="modSld">
      <pc:chgData name="Alice Gill" userId="S::alice@guernseychamber.com::b7c3a3f4-aa40-48f5-b00c-3939909b9251" providerId="AD" clId="Web-{2EB6D0DD-9EB4-4A70-A2EC-724DCEDA5928}" dt="2024-04-23T08:50:40.085" v="3" actId="20577"/>
      <pc:docMkLst>
        <pc:docMk/>
      </pc:docMkLst>
      <pc:sldChg chg="modSp">
        <pc:chgData name="Alice Gill" userId="S::alice@guernseychamber.com::b7c3a3f4-aa40-48f5-b00c-3939909b9251" providerId="AD" clId="Web-{2EB6D0DD-9EB4-4A70-A2EC-724DCEDA5928}" dt="2024-04-23T08:48:39.598" v="1" actId="20577"/>
        <pc:sldMkLst>
          <pc:docMk/>
          <pc:sldMk cId="2277247950" sldId="262"/>
        </pc:sldMkLst>
      </pc:sldChg>
      <pc:sldChg chg="modSp">
        <pc:chgData name="Alice Gill" userId="S::alice@guernseychamber.com::b7c3a3f4-aa40-48f5-b00c-3939909b9251" providerId="AD" clId="Web-{2EB6D0DD-9EB4-4A70-A2EC-724DCEDA5928}" dt="2024-04-23T08:50:40.085" v="3" actId="20577"/>
        <pc:sldMkLst>
          <pc:docMk/>
          <pc:sldMk cId="134334368" sldId="271"/>
        </pc:sldMkLst>
      </pc:sldChg>
    </pc:docChg>
  </pc:docChgLst>
  <pc:docChgLst>
    <pc:chgData name="Guest User" userId="S::urn:spo:anon#6325948bd758dd7196e4ece19c944c0feed09161c3691774fc92401fc6ff6d2c::" providerId="AD" clId="Web-{2DAA4FBE-032F-638E-642F-996BF0BDE965}"/>
    <pc:docChg chg="modSld">
      <pc:chgData name="Guest User" userId="S::urn:spo:anon#6325948bd758dd7196e4ece19c944c0feed09161c3691774fc92401fc6ff6d2c::" providerId="AD" clId="Web-{2DAA4FBE-032F-638E-642F-996BF0BDE965}" dt="2024-05-14T12:22:14.373" v="2" actId="20577"/>
      <pc:docMkLst>
        <pc:docMk/>
      </pc:docMkLst>
      <pc:sldChg chg="modSp">
        <pc:chgData name="Guest User" userId="S::urn:spo:anon#6325948bd758dd7196e4ece19c944c0feed09161c3691774fc92401fc6ff6d2c::" providerId="AD" clId="Web-{2DAA4FBE-032F-638E-642F-996BF0BDE965}" dt="2024-05-14T12:22:14.373" v="2" actId="20577"/>
        <pc:sldMkLst>
          <pc:docMk/>
          <pc:sldMk cId="2829807749" sldId="282"/>
        </pc:sldMkLst>
      </pc:sldChg>
    </pc:docChg>
  </pc:docChgLst>
  <pc:docChgLst>
    <pc:chgData name="Alice Gill" userId="S::alice@guernseychamber.com::b7c3a3f4-aa40-48f5-b00c-3939909b9251" providerId="AD" clId="Web-{C4ADFA11-D4B7-4C90-AFA5-CC9877CE328E}"/>
    <pc:docChg chg="modSld sldOrd">
      <pc:chgData name="Alice Gill" userId="S::alice@guernseychamber.com::b7c3a3f4-aa40-48f5-b00c-3939909b9251" providerId="AD" clId="Web-{C4ADFA11-D4B7-4C90-AFA5-CC9877CE328E}" dt="2024-05-14T09:27:05.860" v="16" actId="20577"/>
      <pc:docMkLst>
        <pc:docMk/>
      </pc:docMkLst>
      <pc:sldChg chg="ord">
        <pc:chgData name="Alice Gill" userId="S::alice@guernseychamber.com::b7c3a3f4-aa40-48f5-b00c-3939909b9251" providerId="AD" clId="Web-{C4ADFA11-D4B7-4C90-AFA5-CC9877CE328E}" dt="2024-05-14T09:18:18.974" v="6"/>
        <pc:sldMkLst>
          <pc:docMk/>
          <pc:sldMk cId="2829478928" sldId="258"/>
        </pc:sldMkLst>
      </pc:sldChg>
      <pc:sldChg chg="ord">
        <pc:chgData name="Alice Gill" userId="S::alice@guernseychamber.com::b7c3a3f4-aa40-48f5-b00c-3939909b9251" providerId="AD" clId="Web-{C4ADFA11-D4B7-4C90-AFA5-CC9877CE328E}" dt="2024-05-14T09:18:24.161" v="7"/>
        <pc:sldMkLst>
          <pc:docMk/>
          <pc:sldMk cId="3954234754" sldId="267"/>
        </pc:sldMkLst>
      </pc:sldChg>
      <pc:sldChg chg="delSp">
        <pc:chgData name="Alice Gill" userId="S::alice@guernseychamber.com::b7c3a3f4-aa40-48f5-b00c-3939909b9251" providerId="AD" clId="Web-{C4ADFA11-D4B7-4C90-AFA5-CC9877CE328E}" dt="2024-05-14T09:24:02.043" v="9"/>
        <pc:sldMkLst>
          <pc:docMk/>
          <pc:sldMk cId="3841203818" sldId="277"/>
        </pc:sldMkLst>
      </pc:sldChg>
      <pc:sldChg chg="delSp">
        <pc:chgData name="Alice Gill" userId="S::alice@guernseychamber.com::b7c3a3f4-aa40-48f5-b00c-3939909b9251" providerId="AD" clId="Web-{C4ADFA11-D4B7-4C90-AFA5-CC9877CE328E}" dt="2024-05-14T09:23:57.356" v="8"/>
        <pc:sldMkLst>
          <pc:docMk/>
          <pc:sldMk cId="1572055103" sldId="278"/>
        </pc:sldMkLst>
      </pc:sldChg>
      <pc:sldChg chg="addSp delSp modSp">
        <pc:chgData name="Alice Gill" userId="S::alice@guernseychamber.com::b7c3a3f4-aa40-48f5-b00c-3939909b9251" providerId="AD" clId="Web-{C4ADFA11-D4B7-4C90-AFA5-CC9877CE328E}" dt="2024-05-14T08:50:21.519" v="2"/>
        <pc:sldMkLst>
          <pc:docMk/>
          <pc:sldMk cId="2829807749" sldId="282"/>
        </pc:sldMkLst>
      </pc:sldChg>
      <pc:sldChg chg="modSp">
        <pc:chgData name="Alice Gill" userId="S::alice@guernseychamber.com::b7c3a3f4-aa40-48f5-b00c-3939909b9251" providerId="AD" clId="Web-{C4ADFA11-D4B7-4C90-AFA5-CC9877CE328E}" dt="2024-05-14T09:27:05.860" v="16" actId="20577"/>
        <pc:sldMkLst>
          <pc:docMk/>
          <pc:sldMk cId="4279576777" sldId="285"/>
        </pc:sldMkLst>
      </pc:sld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74.png"/><Relationship Id="rId7" Type="http://schemas.openxmlformats.org/officeDocument/2006/relationships/image" Target="../media/image61.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77.svg"/><Relationship Id="rId11" Type="http://schemas.openxmlformats.org/officeDocument/2006/relationships/image" Target="../media/image67.png"/><Relationship Id="rId5" Type="http://schemas.openxmlformats.org/officeDocument/2006/relationships/image" Target="../media/image76.png"/><Relationship Id="rId10" Type="http://schemas.openxmlformats.org/officeDocument/2006/relationships/image" Target="../media/image66.svg"/><Relationship Id="rId4" Type="http://schemas.openxmlformats.org/officeDocument/2006/relationships/image" Target="../media/image75.svg"/><Relationship Id="rId9" Type="http://schemas.openxmlformats.org/officeDocument/2006/relationships/image" Target="../media/image65.png"/></Relationships>
</file>

<file path=ppt/diagrams/_rels/data1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hyperlink" Target="http://www.gov.uk/kings-awards-for-enterprise" TargetMode="Externa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97.sv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svg"/></Relationships>
</file>

<file path=ppt/diagrams/_rels/data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4.svg"/><Relationship Id="rId16" Type="http://schemas.openxmlformats.org/officeDocument/2006/relationships/image" Target="../media/image68.svg"/><Relationship Id="rId1" Type="http://schemas.openxmlformats.org/officeDocument/2006/relationships/image" Target="../media/image53.png"/><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s>
</file>

<file path=ppt/diagrams/_rels/data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74.png"/><Relationship Id="rId7" Type="http://schemas.openxmlformats.org/officeDocument/2006/relationships/image" Target="../media/image61.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77.svg"/><Relationship Id="rId11" Type="http://schemas.openxmlformats.org/officeDocument/2006/relationships/image" Target="../media/image67.png"/><Relationship Id="rId5" Type="http://schemas.openxmlformats.org/officeDocument/2006/relationships/image" Target="../media/image76.png"/><Relationship Id="rId10" Type="http://schemas.openxmlformats.org/officeDocument/2006/relationships/image" Target="../media/image66.svg"/><Relationship Id="rId4" Type="http://schemas.openxmlformats.org/officeDocument/2006/relationships/image" Target="../media/image75.svg"/><Relationship Id="rId9" Type="http://schemas.openxmlformats.org/officeDocument/2006/relationships/image" Target="../media/image65.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hyperlink" Target="http://www.gov.uk/kings-awards-for-enterprise" TargetMode="External"/><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11" Type="http://schemas.openxmlformats.org/officeDocument/2006/relationships/image" Target="../media/image103.svg"/><Relationship Id="rId5" Type="http://schemas.openxmlformats.org/officeDocument/2006/relationships/image" Target="../media/image98.png"/><Relationship Id="rId10" Type="http://schemas.openxmlformats.org/officeDocument/2006/relationships/image" Target="../media/image102.png"/><Relationship Id="rId4" Type="http://schemas.openxmlformats.org/officeDocument/2006/relationships/image" Target="../media/image97.svg"/><Relationship Id="rId9" Type="http://schemas.openxmlformats.org/officeDocument/2006/relationships/image" Target="../media/image10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4.svg"/><Relationship Id="rId16" Type="http://schemas.openxmlformats.org/officeDocument/2006/relationships/image" Target="../media/image68.svg"/><Relationship Id="rId1" Type="http://schemas.openxmlformats.org/officeDocument/2006/relationships/image" Target="../media/image53.png"/><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020CEC-343D-4467-8A96-81D9F2DB737F}"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FA141FD3-E8F2-42BF-AB3A-CB9911462968}">
      <dgm:prSet/>
      <dgm:spPr/>
      <dgm:t>
        <a:bodyPr/>
        <a:lstStyle/>
        <a:p>
          <a:r>
            <a:rPr lang="en-GB"/>
            <a:t>Almost all </a:t>
          </a:r>
          <a:r>
            <a:rPr lang="en-GB" b="1"/>
            <a:t>businesses </a:t>
          </a:r>
          <a:r>
            <a:rPr lang="en-GB"/>
            <a:t>(including non-profit) can apply</a:t>
          </a:r>
          <a:endParaRPr lang="en-US"/>
        </a:p>
      </dgm:t>
    </dgm:pt>
    <dgm:pt modelId="{BE34C8ED-DA78-4BF9-B310-EA96BF6D4DFF}" type="parTrans" cxnId="{E5EAFCD9-9E67-414B-9308-F6503BD38508}">
      <dgm:prSet/>
      <dgm:spPr/>
      <dgm:t>
        <a:bodyPr/>
        <a:lstStyle/>
        <a:p>
          <a:endParaRPr lang="en-US"/>
        </a:p>
      </dgm:t>
    </dgm:pt>
    <dgm:pt modelId="{4E168E80-5E54-4990-A7B3-5770D7AA2F4F}" type="sibTrans" cxnId="{E5EAFCD9-9E67-414B-9308-F6503BD38508}">
      <dgm:prSet/>
      <dgm:spPr/>
      <dgm:t>
        <a:bodyPr/>
        <a:lstStyle/>
        <a:p>
          <a:endParaRPr lang="en-US"/>
        </a:p>
      </dgm:t>
    </dgm:pt>
    <dgm:pt modelId="{AFCFDFF2-FAAB-42E0-A79F-4366632BE21D}">
      <dgm:prSet/>
      <dgm:spPr/>
      <dgm:t>
        <a:bodyPr/>
        <a:lstStyle/>
        <a:p>
          <a:r>
            <a:rPr lang="en-GB"/>
            <a:t>The application process is </a:t>
          </a:r>
          <a:r>
            <a:rPr lang="en-GB" b="1"/>
            <a:t>free</a:t>
          </a:r>
          <a:endParaRPr lang="en-US"/>
        </a:p>
      </dgm:t>
    </dgm:pt>
    <dgm:pt modelId="{9A4A665C-5484-4F02-A60B-3C886FEBD8AD}" type="parTrans" cxnId="{6092FE35-F4E2-4C46-B490-B36C030C30E2}">
      <dgm:prSet/>
      <dgm:spPr/>
      <dgm:t>
        <a:bodyPr/>
        <a:lstStyle/>
        <a:p>
          <a:endParaRPr lang="en-US"/>
        </a:p>
      </dgm:t>
    </dgm:pt>
    <dgm:pt modelId="{6D335999-3BFD-406B-9380-62D88067A727}" type="sibTrans" cxnId="{6092FE35-F4E2-4C46-B490-B36C030C30E2}">
      <dgm:prSet/>
      <dgm:spPr/>
      <dgm:t>
        <a:bodyPr/>
        <a:lstStyle/>
        <a:p>
          <a:endParaRPr lang="en-US"/>
        </a:p>
      </dgm:t>
    </dgm:pt>
    <dgm:pt modelId="{697CBC9C-8DCB-4EAD-A0B8-12099CD848F2}">
      <dgm:prSet/>
      <dgm:spPr/>
      <dgm:t>
        <a:bodyPr/>
        <a:lstStyle/>
        <a:p>
          <a:r>
            <a:rPr lang="en-GB"/>
            <a:t>All applications must be made </a:t>
          </a:r>
          <a:r>
            <a:rPr lang="en-GB" b="1"/>
            <a:t>online</a:t>
          </a:r>
          <a:endParaRPr lang="en-US"/>
        </a:p>
      </dgm:t>
    </dgm:pt>
    <dgm:pt modelId="{4F92E56F-F8E4-430A-9071-9C6CE0980529}" type="parTrans" cxnId="{5BD38283-3BD0-484A-AB12-13985C2D953A}">
      <dgm:prSet/>
      <dgm:spPr/>
      <dgm:t>
        <a:bodyPr/>
        <a:lstStyle/>
        <a:p>
          <a:endParaRPr lang="en-US"/>
        </a:p>
      </dgm:t>
    </dgm:pt>
    <dgm:pt modelId="{7F4A783F-74D3-40B4-85BB-71BF6CDD01A1}" type="sibTrans" cxnId="{5BD38283-3BD0-484A-AB12-13985C2D953A}">
      <dgm:prSet/>
      <dgm:spPr/>
      <dgm:t>
        <a:bodyPr/>
        <a:lstStyle/>
        <a:p>
          <a:endParaRPr lang="en-US"/>
        </a:p>
      </dgm:t>
    </dgm:pt>
    <dgm:pt modelId="{A1FA05FD-6376-4092-81DB-A3737B160DBC}">
      <dgm:prSet/>
      <dgm:spPr/>
      <dgm:t>
        <a:bodyPr/>
        <a:lstStyle/>
        <a:p>
          <a:r>
            <a:rPr lang="en-GB"/>
            <a:t>You may apply for </a:t>
          </a:r>
          <a:r>
            <a:rPr lang="en-GB" b="1"/>
            <a:t>more than one </a:t>
          </a:r>
          <a:r>
            <a:rPr lang="en-GB"/>
            <a:t>category</a:t>
          </a:r>
          <a:endParaRPr lang="en-US"/>
        </a:p>
      </dgm:t>
    </dgm:pt>
    <dgm:pt modelId="{E6E97A8A-FECC-4E55-9D70-C7164E0E5EB4}" type="parTrans" cxnId="{4D079F9C-DC7D-4923-B372-5359A333294E}">
      <dgm:prSet/>
      <dgm:spPr/>
      <dgm:t>
        <a:bodyPr/>
        <a:lstStyle/>
        <a:p>
          <a:endParaRPr lang="en-US"/>
        </a:p>
      </dgm:t>
    </dgm:pt>
    <dgm:pt modelId="{8CB27FEC-1825-417F-BE9A-42CBAE004B8E}" type="sibTrans" cxnId="{4D079F9C-DC7D-4923-B372-5359A333294E}">
      <dgm:prSet/>
      <dgm:spPr/>
      <dgm:t>
        <a:bodyPr/>
        <a:lstStyle/>
        <a:p>
          <a:endParaRPr lang="en-US"/>
        </a:p>
      </dgm:t>
    </dgm:pt>
    <dgm:pt modelId="{14A71852-04A8-4FB0-9732-11BC1C4B62EE}">
      <dgm:prSet/>
      <dgm:spPr/>
      <dgm:t>
        <a:bodyPr/>
        <a:lstStyle/>
        <a:p>
          <a:r>
            <a:rPr lang="en-GB" dirty="0"/>
            <a:t>Applications for the 2026 King’s Awards for Enterprise open on </a:t>
          </a:r>
          <a:r>
            <a:rPr lang="en-GB" b="1" dirty="0"/>
            <a:t>6 May until 1pm 9 September 2025</a:t>
          </a:r>
          <a:endParaRPr lang="en-US" dirty="0"/>
        </a:p>
      </dgm:t>
    </dgm:pt>
    <dgm:pt modelId="{BE74DCA7-18B0-437E-93F2-A1CFF17660B2}" type="parTrans" cxnId="{5F58BF6B-58A9-4126-96D5-2BF6F4F4AFA8}">
      <dgm:prSet/>
      <dgm:spPr/>
      <dgm:t>
        <a:bodyPr/>
        <a:lstStyle/>
        <a:p>
          <a:endParaRPr lang="en-US"/>
        </a:p>
      </dgm:t>
    </dgm:pt>
    <dgm:pt modelId="{0A2A0A26-CBF6-4609-95C8-59842FF6572B}" type="sibTrans" cxnId="{5F58BF6B-58A9-4126-96D5-2BF6F4F4AFA8}">
      <dgm:prSet/>
      <dgm:spPr/>
      <dgm:t>
        <a:bodyPr/>
        <a:lstStyle/>
        <a:p>
          <a:endParaRPr lang="en-US"/>
        </a:p>
      </dgm:t>
    </dgm:pt>
    <dgm:pt modelId="{CD5424C0-5ED9-4EBA-9AE4-2F8D313A2DF2}" type="pres">
      <dgm:prSet presAssocID="{AC020CEC-343D-4467-8A96-81D9F2DB737F}" presName="diagram" presStyleCnt="0">
        <dgm:presLayoutVars>
          <dgm:dir/>
          <dgm:resizeHandles val="exact"/>
        </dgm:presLayoutVars>
      </dgm:prSet>
      <dgm:spPr/>
    </dgm:pt>
    <dgm:pt modelId="{C2C71495-3FC1-4BAC-A441-9EFAF7A03F33}" type="pres">
      <dgm:prSet presAssocID="{FA141FD3-E8F2-42BF-AB3A-CB9911462968}" presName="node" presStyleLbl="node1" presStyleIdx="0" presStyleCnt="5">
        <dgm:presLayoutVars>
          <dgm:bulletEnabled val="1"/>
        </dgm:presLayoutVars>
      </dgm:prSet>
      <dgm:spPr/>
    </dgm:pt>
    <dgm:pt modelId="{FA51EDAD-3E20-40CC-BA01-90CB55BCFE23}" type="pres">
      <dgm:prSet presAssocID="{4E168E80-5E54-4990-A7B3-5770D7AA2F4F}" presName="sibTrans" presStyleCnt="0"/>
      <dgm:spPr/>
    </dgm:pt>
    <dgm:pt modelId="{FF5C182A-2803-4490-8D35-F99459B891E7}" type="pres">
      <dgm:prSet presAssocID="{AFCFDFF2-FAAB-42E0-A79F-4366632BE21D}" presName="node" presStyleLbl="node1" presStyleIdx="1" presStyleCnt="5">
        <dgm:presLayoutVars>
          <dgm:bulletEnabled val="1"/>
        </dgm:presLayoutVars>
      </dgm:prSet>
      <dgm:spPr/>
    </dgm:pt>
    <dgm:pt modelId="{EFFF233D-8482-41E9-A1CE-DF74E4E9C4DE}" type="pres">
      <dgm:prSet presAssocID="{6D335999-3BFD-406B-9380-62D88067A727}" presName="sibTrans" presStyleCnt="0"/>
      <dgm:spPr/>
    </dgm:pt>
    <dgm:pt modelId="{32881585-35EC-42E0-AD37-264665EA9C39}" type="pres">
      <dgm:prSet presAssocID="{697CBC9C-8DCB-4EAD-A0B8-12099CD848F2}" presName="node" presStyleLbl="node1" presStyleIdx="2" presStyleCnt="5">
        <dgm:presLayoutVars>
          <dgm:bulletEnabled val="1"/>
        </dgm:presLayoutVars>
      </dgm:prSet>
      <dgm:spPr/>
    </dgm:pt>
    <dgm:pt modelId="{AF29DA9F-5B7D-4777-9B93-12B1C59688B7}" type="pres">
      <dgm:prSet presAssocID="{7F4A783F-74D3-40B4-85BB-71BF6CDD01A1}" presName="sibTrans" presStyleCnt="0"/>
      <dgm:spPr/>
    </dgm:pt>
    <dgm:pt modelId="{A9D27CB7-51C2-4A95-A945-932BC5764F5E}" type="pres">
      <dgm:prSet presAssocID="{A1FA05FD-6376-4092-81DB-A3737B160DBC}" presName="node" presStyleLbl="node1" presStyleIdx="3" presStyleCnt="5">
        <dgm:presLayoutVars>
          <dgm:bulletEnabled val="1"/>
        </dgm:presLayoutVars>
      </dgm:prSet>
      <dgm:spPr/>
    </dgm:pt>
    <dgm:pt modelId="{6512C278-677D-42AA-A14C-4EAD9D9DAF5A}" type="pres">
      <dgm:prSet presAssocID="{8CB27FEC-1825-417F-BE9A-42CBAE004B8E}" presName="sibTrans" presStyleCnt="0"/>
      <dgm:spPr/>
    </dgm:pt>
    <dgm:pt modelId="{0B9EEA48-B4BF-4DAC-BC9D-E2A79DC846CE}" type="pres">
      <dgm:prSet presAssocID="{14A71852-04A8-4FB0-9732-11BC1C4B62EE}" presName="node" presStyleLbl="node1" presStyleIdx="4" presStyleCnt="5">
        <dgm:presLayoutVars>
          <dgm:bulletEnabled val="1"/>
        </dgm:presLayoutVars>
      </dgm:prSet>
      <dgm:spPr/>
    </dgm:pt>
  </dgm:ptLst>
  <dgm:cxnLst>
    <dgm:cxn modelId="{6092FE35-F4E2-4C46-B490-B36C030C30E2}" srcId="{AC020CEC-343D-4467-8A96-81D9F2DB737F}" destId="{AFCFDFF2-FAAB-42E0-A79F-4366632BE21D}" srcOrd="1" destOrd="0" parTransId="{9A4A665C-5484-4F02-A60B-3C886FEBD8AD}" sibTransId="{6D335999-3BFD-406B-9380-62D88067A727}"/>
    <dgm:cxn modelId="{7CE20C63-B891-4674-8492-5E2899046DCF}" type="presOf" srcId="{AFCFDFF2-FAAB-42E0-A79F-4366632BE21D}" destId="{FF5C182A-2803-4490-8D35-F99459B891E7}" srcOrd="0" destOrd="0" presId="urn:microsoft.com/office/officeart/2005/8/layout/default"/>
    <dgm:cxn modelId="{80938764-728B-4966-8305-5B967045748F}" type="presOf" srcId="{14A71852-04A8-4FB0-9732-11BC1C4B62EE}" destId="{0B9EEA48-B4BF-4DAC-BC9D-E2A79DC846CE}" srcOrd="0" destOrd="0" presId="urn:microsoft.com/office/officeart/2005/8/layout/default"/>
    <dgm:cxn modelId="{5F58BF6B-58A9-4126-96D5-2BF6F4F4AFA8}" srcId="{AC020CEC-343D-4467-8A96-81D9F2DB737F}" destId="{14A71852-04A8-4FB0-9732-11BC1C4B62EE}" srcOrd="4" destOrd="0" parTransId="{BE74DCA7-18B0-437E-93F2-A1CFF17660B2}" sibTransId="{0A2A0A26-CBF6-4609-95C8-59842FF6572B}"/>
    <dgm:cxn modelId="{01C51C73-C926-4E3D-B5FB-6AB7BF042CC9}" type="presOf" srcId="{FA141FD3-E8F2-42BF-AB3A-CB9911462968}" destId="{C2C71495-3FC1-4BAC-A441-9EFAF7A03F33}" srcOrd="0" destOrd="0" presId="urn:microsoft.com/office/officeart/2005/8/layout/default"/>
    <dgm:cxn modelId="{5BD38283-3BD0-484A-AB12-13985C2D953A}" srcId="{AC020CEC-343D-4467-8A96-81D9F2DB737F}" destId="{697CBC9C-8DCB-4EAD-A0B8-12099CD848F2}" srcOrd="2" destOrd="0" parTransId="{4F92E56F-F8E4-430A-9071-9C6CE0980529}" sibTransId="{7F4A783F-74D3-40B4-85BB-71BF6CDD01A1}"/>
    <dgm:cxn modelId="{4D079F9C-DC7D-4923-B372-5359A333294E}" srcId="{AC020CEC-343D-4467-8A96-81D9F2DB737F}" destId="{A1FA05FD-6376-4092-81DB-A3737B160DBC}" srcOrd="3" destOrd="0" parTransId="{E6E97A8A-FECC-4E55-9D70-C7164E0E5EB4}" sibTransId="{8CB27FEC-1825-417F-BE9A-42CBAE004B8E}"/>
    <dgm:cxn modelId="{4AA781BE-094A-4335-B9DD-EB3FD3C95D00}" type="presOf" srcId="{697CBC9C-8DCB-4EAD-A0B8-12099CD848F2}" destId="{32881585-35EC-42E0-AD37-264665EA9C39}" srcOrd="0" destOrd="0" presId="urn:microsoft.com/office/officeart/2005/8/layout/default"/>
    <dgm:cxn modelId="{0F19E8BE-853A-470C-9CFB-5CC8A2046579}" type="presOf" srcId="{A1FA05FD-6376-4092-81DB-A3737B160DBC}" destId="{A9D27CB7-51C2-4A95-A945-932BC5764F5E}" srcOrd="0" destOrd="0" presId="urn:microsoft.com/office/officeart/2005/8/layout/default"/>
    <dgm:cxn modelId="{E5EAFCD9-9E67-414B-9308-F6503BD38508}" srcId="{AC020CEC-343D-4467-8A96-81D9F2DB737F}" destId="{FA141FD3-E8F2-42BF-AB3A-CB9911462968}" srcOrd="0" destOrd="0" parTransId="{BE34C8ED-DA78-4BF9-B310-EA96BF6D4DFF}" sibTransId="{4E168E80-5E54-4990-A7B3-5770D7AA2F4F}"/>
    <dgm:cxn modelId="{DF1E7DFA-D1E9-4870-A81D-7901A405E6CA}" type="presOf" srcId="{AC020CEC-343D-4467-8A96-81D9F2DB737F}" destId="{CD5424C0-5ED9-4EBA-9AE4-2F8D313A2DF2}" srcOrd="0" destOrd="0" presId="urn:microsoft.com/office/officeart/2005/8/layout/default"/>
    <dgm:cxn modelId="{020F77E0-97AC-469B-8FFD-AD549A17905D}" type="presParOf" srcId="{CD5424C0-5ED9-4EBA-9AE4-2F8D313A2DF2}" destId="{C2C71495-3FC1-4BAC-A441-9EFAF7A03F33}" srcOrd="0" destOrd="0" presId="urn:microsoft.com/office/officeart/2005/8/layout/default"/>
    <dgm:cxn modelId="{2ECEE008-BA47-4300-AAF7-08C7A8D7BA66}" type="presParOf" srcId="{CD5424C0-5ED9-4EBA-9AE4-2F8D313A2DF2}" destId="{FA51EDAD-3E20-40CC-BA01-90CB55BCFE23}" srcOrd="1" destOrd="0" presId="urn:microsoft.com/office/officeart/2005/8/layout/default"/>
    <dgm:cxn modelId="{DD5BE43C-5FA9-41E5-9A1C-EBCB78C7CE10}" type="presParOf" srcId="{CD5424C0-5ED9-4EBA-9AE4-2F8D313A2DF2}" destId="{FF5C182A-2803-4490-8D35-F99459B891E7}" srcOrd="2" destOrd="0" presId="urn:microsoft.com/office/officeart/2005/8/layout/default"/>
    <dgm:cxn modelId="{B63453CE-2E8D-48F5-8B97-98ED72A8A543}" type="presParOf" srcId="{CD5424C0-5ED9-4EBA-9AE4-2F8D313A2DF2}" destId="{EFFF233D-8482-41E9-A1CE-DF74E4E9C4DE}" srcOrd="3" destOrd="0" presId="urn:microsoft.com/office/officeart/2005/8/layout/default"/>
    <dgm:cxn modelId="{B1E45216-FF87-4418-A7B2-96FFD23183D4}" type="presParOf" srcId="{CD5424C0-5ED9-4EBA-9AE4-2F8D313A2DF2}" destId="{32881585-35EC-42E0-AD37-264665EA9C39}" srcOrd="4" destOrd="0" presId="urn:microsoft.com/office/officeart/2005/8/layout/default"/>
    <dgm:cxn modelId="{35FB1D0A-24FE-43A2-A51D-E642FAE431C6}" type="presParOf" srcId="{CD5424C0-5ED9-4EBA-9AE4-2F8D313A2DF2}" destId="{AF29DA9F-5B7D-4777-9B93-12B1C59688B7}" srcOrd="5" destOrd="0" presId="urn:microsoft.com/office/officeart/2005/8/layout/default"/>
    <dgm:cxn modelId="{9865596D-F817-4022-88A2-72B5944DB2D4}" type="presParOf" srcId="{CD5424C0-5ED9-4EBA-9AE4-2F8D313A2DF2}" destId="{A9D27CB7-51C2-4A95-A945-932BC5764F5E}" srcOrd="6" destOrd="0" presId="urn:microsoft.com/office/officeart/2005/8/layout/default"/>
    <dgm:cxn modelId="{7CE0F77A-B5E7-4B88-9B8C-09799BFBF48A}" type="presParOf" srcId="{CD5424C0-5ED9-4EBA-9AE4-2F8D313A2DF2}" destId="{6512C278-677D-42AA-A14C-4EAD9D9DAF5A}" srcOrd="7" destOrd="0" presId="urn:microsoft.com/office/officeart/2005/8/layout/default"/>
    <dgm:cxn modelId="{3E0D6CEF-D1A2-4914-9694-AEFB1BE6C686}" type="presParOf" srcId="{CD5424C0-5ED9-4EBA-9AE4-2F8D313A2DF2}" destId="{0B9EEA48-B4BF-4DAC-BC9D-E2A79DC846C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54879F5-1269-454F-824D-6400262AB9D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006A579-D28D-492D-A8D3-8C0AFFA79E64}">
      <dgm:prSet/>
      <dgm:spPr/>
      <dgm:t>
        <a:bodyPr/>
        <a:lstStyle/>
        <a:p>
          <a:pPr>
            <a:lnSpc>
              <a:spcPct val="100000"/>
            </a:lnSpc>
          </a:pPr>
          <a:r>
            <a:rPr lang="en-GB"/>
            <a:t>Use plain English</a:t>
          </a:r>
          <a:endParaRPr lang="en-US"/>
        </a:p>
      </dgm:t>
    </dgm:pt>
    <dgm:pt modelId="{26AAD615-0C5A-40B1-9F97-4D8DDD21854B}" type="parTrans" cxnId="{53189401-4AD1-4522-8A45-B340F57CFDCE}">
      <dgm:prSet/>
      <dgm:spPr/>
      <dgm:t>
        <a:bodyPr/>
        <a:lstStyle/>
        <a:p>
          <a:endParaRPr lang="en-US"/>
        </a:p>
      </dgm:t>
    </dgm:pt>
    <dgm:pt modelId="{9503B4B5-7FE9-4DBF-964C-882E9CE677F9}" type="sibTrans" cxnId="{53189401-4AD1-4522-8A45-B340F57CFDCE}">
      <dgm:prSet/>
      <dgm:spPr/>
      <dgm:t>
        <a:bodyPr/>
        <a:lstStyle/>
        <a:p>
          <a:endParaRPr lang="en-US"/>
        </a:p>
      </dgm:t>
    </dgm:pt>
    <dgm:pt modelId="{5453738E-FDD6-435E-B44E-60762C993AE7}">
      <dgm:prSet/>
      <dgm:spPr/>
      <dgm:t>
        <a:bodyPr/>
        <a:lstStyle/>
        <a:p>
          <a:pPr>
            <a:lnSpc>
              <a:spcPct val="100000"/>
            </a:lnSpc>
          </a:pPr>
          <a:r>
            <a:rPr lang="en-GB"/>
            <a:t>Tell your own story with authenticity and passion – why you?</a:t>
          </a:r>
          <a:endParaRPr lang="en-US"/>
        </a:p>
      </dgm:t>
    </dgm:pt>
    <dgm:pt modelId="{F906904A-50EA-435C-B342-1271862EC281}" type="parTrans" cxnId="{D88A0A90-3340-4C56-B4AF-6D5B91544D3C}">
      <dgm:prSet/>
      <dgm:spPr/>
      <dgm:t>
        <a:bodyPr/>
        <a:lstStyle/>
        <a:p>
          <a:endParaRPr lang="en-US"/>
        </a:p>
      </dgm:t>
    </dgm:pt>
    <dgm:pt modelId="{095CBA83-D8D2-4F29-83B3-F869391332BF}" type="sibTrans" cxnId="{D88A0A90-3340-4C56-B4AF-6D5B91544D3C}">
      <dgm:prSet/>
      <dgm:spPr/>
      <dgm:t>
        <a:bodyPr/>
        <a:lstStyle/>
        <a:p>
          <a:endParaRPr lang="en-US"/>
        </a:p>
      </dgm:t>
    </dgm:pt>
    <dgm:pt modelId="{0C919160-6CE9-4F23-A49F-9FF74F7E163D}">
      <dgm:prSet/>
      <dgm:spPr/>
      <dgm:t>
        <a:bodyPr/>
        <a:lstStyle/>
        <a:p>
          <a:pPr>
            <a:lnSpc>
              <a:spcPct val="100000"/>
            </a:lnSpc>
          </a:pPr>
          <a:r>
            <a:rPr lang="en-GB"/>
            <a:t>So what? </a:t>
          </a:r>
          <a:br>
            <a:rPr lang="en-GB"/>
          </a:br>
          <a:r>
            <a:rPr lang="en-GB"/>
            <a:t>Why does it matter?</a:t>
          </a:r>
          <a:endParaRPr lang="en-US"/>
        </a:p>
      </dgm:t>
    </dgm:pt>
    <dgm:pt modelId="{17FEA746-CE49-414A-806D-AC2A09E63ABF}" type="parTrans" cxnId="{B7255EBC-DC8A-4098-8437-E7A25180223B}">
      <dgm:prSet/>
      <dgm:spPr/>
      <dgm:t>
        <a:bodyPr/>
        <a:lstStyle/>
        <a:p>
          <a:endParaRPr lang="en-US"/>
        </a:p>
      </dgm:t>
    </dgm:pt>
    <dgm:pt modelId="{BE8FB56F-2644-4C5D-A920-746124196572}" type="sibTrans" cxnId="{B7255EBC-DC8A-4098-8437-E7A25180223B}">
      <dgm:prSet/>
      <dgm:spPr/>
      <dgm:t>
        <a:bodyPr/>
        <a:lstStyle/>
        <a:p>
          <a:endParaRPr lang="en-US"/>
        </a:p>
      </dgm:t>
    </dgm:pt>
    <dgm:pt modelId="{8FF90B29-C506-4AA5-A5EA-F95502766177}">
      <dgm:prSet/>
      <dgm:spPr/>
      <dgm:t>
        <a:bodyPr/>
        <a:lstStyle/>
        <a:p>
          <a:pPr>
            <a:lnSpc>
              <a:spcPct val="100000"/>
            </a:lnSpc>
          </a:pPr>
          <a:r>
            <a:rPr lang="en-GB"/>
            <a:t>Be specific. Answer it once and answer it well</a:t>
          </a:r>
          <a:endParaRPr lang="en-US"/>
        </a:p>
      </dgm:t>
    </dgm:pt>
    <dgm:pt modelId="{2D316422-4EFA-46AE-B95E-C59DF287B900}" type="parTrans" cxnId="{9C7E3D0A-F48B-4460-805C-ADA544171E09}">
      <dgm:prSet/>
      <dgm:spPr/>
      <dgm:t>
        <a:bodyPr/>
        <a:lstStyle/>
        <a:p>
          <a:endParaRPr lang="en-US"/>
        </a:p>
      </dgm:t>
    </dgm:pt>
    <dgm:pt modelId="{2D92024E-4940-4DC6-8A9B-9A87872E2171}" type="sibTrans" cxnId="{9C7E3D0A-F48B-4460-805C-ADA544171E09}">
      <dgm:prSet/>
      <dgm:spPr/>
      <dgm:t>
        <a:bodyPr/>
        <a:lstStyle/>
        <a:p>
          <a:endParaRPr lang="en-US"/>
        </a:p>
      </dgm:t>
    </dgm:pt>
    <dgm:pt modelId="{9AA69514-6768-4528-8889-6C06644C022A}">
      <dgm:prSet/>
      <dgm:spPr/>
      <dgm:t>
        <a:bodyPr/>
        <a:lstStyle/>
        <a:p>
          <a:pPr>
            <a:lnSpc>
              <a:spcPct val="100000"/>
            </a:lnSpc>
          </a:pPr>
          <a:r>
            <a:rPr lang="en-GB"/>
            <a:t>Don’t waffle.</a:t>
          </a:r>
          <a:endParaRPr lang="en-US"/>
        </a:p>
      </dgm:t>
    </dgm:pt>
    <dgm:pt modelId="{FFDDE4F5-F627-4D78-958E-EE15B20BC441}" type="parTrans" cxnId="{41BF78FD-C416-4DD7-8C44-AEBC648E5B98}">
      <dgm:prSet/>
      <dgm:spPr/>
      <dgm:t>
        <a:bodyPr/>
        <a:lstStyle/>
        <a:p>
          <a:endParaRPr lang="en-GB"/>
        </a:p>
      </dgm:t>
    </dgm:pt>
    <dgm:pt modelId="{61996461-EBD4-49F8-91B1-7C5CA1141F8B}" type="sibTrans" cxnId="{41BF78FD-C416-4DD7-8C44-AEBC648E5B98}">
      <dgm:prSet/>
      <dgm:spPr/>
      <dgm:t>
        <a:bodyPr/>
        <a:lstStyle/>
        <a:p>
          <a:endParaRPr lang="en-GB"/>
        </a:p>
      </dgm:t>
    </dgm:pt>
    <dgm:pt modelId="{16C99DF9-F8F2-494B-92F8-D41545C6A7BF}">
      <dgm:prSet/>
      <dgm:spPr/>
      <dgm:t>
        <a:bodyPr/>
        <a:lstStyle/>
        <a:p>
          <a:pPr>
            <a:lnSpc>
              <a:spcPct val="100000"/>
            </a:lnSpc>
          </a:pPr>
          <a:r>
            <a:rPr lang="en-GB"/>
            <a:t>Provide evidence</a:t>
          </a:r>
          <a:br>
            <a:rPr lang="en-GB"/>
          </a:br>
          <a:endParaRPr lang="en-US"/>
        </a:p>
      </dgm:t>
    </dgm:pt>
    <dgm:pt modelId="{484A453E-D574-4796-8C3E-F59F4F8394CA}" type="parTrans" cxnId="{585744DD-D46B-45D2-B287-4F6ECCFE8F26}">
      <dgm:prSet/>
      <dgm:spPr/>
      <dgm:t>
        <a:bodyPr/>
        <a:lstStyle/>
        <a:p>
          <a:endParaRPr lang="en-GB"/>
        </a:p>
      </dgm:t>
    </dgm:pt>
    <dgm:pt modelId="{39FE9556-5F6B-4902-88F0-7E50644421B0}" type="sibTrans" cxnId="{585744DD-D46B-45D2-B287-4F6ECCFE8F26}">
      <dgm:prSet/>
      <dgm:spPr/>
      <dgm:t>
        <a:bodyPr/>
        <a:lstStyle/>
        <a:p>
          <a:endParaRPr lang="en-GB"/>
        </a:p>
      </dgm:t>
    </dgm:pt>
    <dgm:pt modelId="{EF85156D-BF5C-4B06-83CA-2C2ADDA7100D}" type="pres">
      <dgm:prSet presAssocID="{754879F5-1269-454F-824D-6400262AB9DA}" presName="root" presStyleCnt="0">
        <dgm:presLayoutVars>
          <dgm:dir/>
          <dgm:resizeHandles val="exact"/>
        </dgm:presLayoutVars>
      </dgm:prSet>
      <dgm:spPr/>
    </dgm:pt>
    <dgm:pt modelId="{FC1AC30C-DBFC-4EB6-97DB-B1B36092F533}" type="pres">
      <dgm:prSet presAssocID="{6006A579-D28D-492D-A8D3-8C0AFFA79E64}" presName="compNode" presStyleCnt="0"/>
      <dgm:spPr/>
    </dgm:pt>
    <dgm:pt modelId="{7F7FA897-F3B7-4D24-B670-1F95B22E95B6}" type="pres">
      <dgm:prSet presAssocID="{6006A579-D28D-492D-A8D3-8C0AFFA79E6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A25BF9F7-DAF5-4B69-95EC-FF59395AB7A1}" type="pres">
      <dgm:prSet presAssocID="{6006A579-D28D-492D-A8D3-8C0AFFA79E64}" presName="spaceRect" presStyleCnt="0"/>
      <dgm:spPr/>
    </dgm:pt>
    <dgm:pt modelId="{01943CCF-F85C-42D1-9E4D-D36549DA2D1F}" type="pres">
      <dgm:prSet presAssocID="{6006A579-D28D-492D-A8D3-8C0AFFA79E64}" presName="textRect" presStyleLbl="revTx" presStyleIdx="0" presStyleCnt="6">
        <dgm:presLayoutVars>
          <dgm:chMax val="1"/>
          <dgm:chPref val="1"/>
        </dgm:presLayoutVars>
      </dgm:prSet>
      <dgm:spPr/>
    </dgm:pt>
    <dgm:pt modelId="{7CFE95C1-71B7-4AC6-84DA-66FC31850CA1}" type="pres">
      <dgm:prSet presAssocID="{9503B4B5-7FE9-4DBF-964C-882E9CE677F9}" presName="sibTrans" presStyleCnt="0"/>
      <dgm:spPr/>
    </dgm:pt>
    <dgm:pt modelId="{F823F649-C9D4-429F-B1C0-829CD4A42D92}" type="pres">
      <dgm:prSet presAssocID="{16C99DF9-F8F2-494B-92F8-D41545C6A7BF}" presName="compNode" presStyleCnt="0"/>
      <dgm:spPr/>
    </dgm:pt>
    <dgm:pt modelId="{29F10391-4BEC-49D5-8F29-33BD5F381C29}" type="pres">
      <dgm:prSet presAssocID="{16C99DF9-F8F2-494B-92F8-D41545C6A7BF}"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corn with solid fill"/>
        </a:ext>
      </dgm:extLst>
    </dgm:pt>
    <dgm:pt modelId="{CBFD64F1-BD19-4780-ADBF-7F30BA153774}" type="pres">
      <dgm:prSet presAssocID="{16C99DF9-F8F2-494B-92F8-D41545C6A7BF}" presName="spaceRect" presStyleCnt="0"/>
      <dgm:spPr/>
    </dgm:pt>
    <dgm:pt modelId="{D6C73BB4-82CA-4B18-9119-033517B31439}" type="pres">
      <dgm:prSet presAssocID="{16C99DF9-F8F2-494B-92F8-D41545C6A7BF}" presName="textRect" presStyleLbl="revTx" presStyleIdx="1" presStyleCnt="6">
        <dgm:presLayoutVars>
          <dgm:chMax val="1"/>
          <dgm:chPref val="1"/>
        </dgm:presLayoutVars>
      </dgm:prSet>
      <dgm:spPr/>
    </dgm:pt>
    <dgm:pt modelId="{AB79B0C3-5ACE-4D28-82DB-998D89DA3789}" type="pres">
      <dgm:prSet presAssocID="{39FE9556-5F6B-4902-88F0-7E50644421B0}" presName="sibTrans" presStyleCnt="0"/>
      <dgm:spPr/>
    </dgm:pt>
    <dgm:pt modelId="{F4F9F2D4-CEDE-4C05-B0A2-5B092C6F9959}" type="pres">
      <dgm:prSet presAssocID="{9AA69514-6768-4528-8889-6C06644C022A}" presName="compNode" presStyleCnt="0"/>
      <dgm:spPr/>
    </dgm:pt>
    <dgm:pt modelId="{355BA3EF-01F1-46B5-ACDA-1942418E2C15}" type="pres">
      <dgm:prSet presAssocID="{9AA69514-6768-4528-8889-6C06644C022A}"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rontosaurus with solid fill"/>
        </a:ext>
      </dgm:extLst>
    </dgm:pt>
    <dgm:pt modelId="{28CA8005-727C-4F3F-8369-237EEC134508}" type="pres">
      <dgm:prSet presAssocID="{9AA69514-6768-4528-8889-6C06644C022A}" presName="spaceRect" presStyleCnt="0"/>
      <dgm:spPr/>
    </dgm:pt>
    <dgm:pt modelId="{2A5F4D65-53F8-431A-B970-BD693E819515}" type="pres">
      <dgm:prSet presAssocID="{9AA69514-6768-4528-8889-6C06644C022A}" presName="textRect" presStyleLbl="revTx" presStyleIdx="2" presStyleCnt="6">
        <dgm:presLayoutVars>
          <dgm:chMax val="1"/>
          <dgm:chPref val="1"/>
        </dgm:presLayoutVars>
      </dgm:prSet>
      <dgm:spPr/>
    </dgm:pt>
    <dgm:pt modelId="{0AE532A4-885F-427C-9C70-7D2BFAFFEAA4}" type="pres">
      <dgm:prSet presAssocID="{61996461-EBD4-49F8-91B1-7C5CA1141F8B}" presName="sibTrans" presStyleCnt="0"/>
      <dgm:spPr/>
    </dgm:pt>
    <dgm:pt modelId="{89D26EA9-ED11-48A4-B94C-18CBC0B31D8E}" type="pres">
      <dgm:prSet presAssocID="{5453738E-FDD6-435E-B44E-60762C993AE7}" presName="compNode" presStyleCnt="0"/>
      <dgm:spPr/>
    </dgm:pt>
    <dgm:pt modelId="{BE8D4A99-8050-4876-AE7E-A4AA258038B8}" type="pres">
      <dgm:prSet presAssocID="{5453738E-FDD6-435E-B44E-60762C993AE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rt Lock"/>
        </a:ext>
      </dgm:extLst>
    </dgm:pt>
    <dgm:pt modelId="{596E1AA5-9A7F-4186-AA99-E1DEAF68CE1E}" type="pres">
      <dgm:prSet presAssocID="{5453738E-FDD6-435E-B44E-60762C993AE7}" presName="spaceRect" presStyleCnt="0"/>
      <dgm:spPr/>
    </dgm:pt>
    <dgm:pt modelId="{35A81ECF-8C53-4F4F-A6BD-0579D2EFE6DB}" type="pres">
      <dgm:prSet presAssocID="{5453738E-FDD6-435E-B44E-60762C993AE7}" presName="textRect" presStyleLbl="revTx" presStyleIdx="3" presStyleCnt="6">
        <dgm:presLayoutVars>
          <dgm:chMax val="1"/>
          <dgm:chPref val="1"/>
        </dgm:presLayoutVars>
      </dgm:prSet>
      <dgm:spPr/>
    </dgm:pt>
    <dgm:pt modelId="{CF43FAA9-565D-4E95-9040-87455493BAFB}" type="pres">
      <dgm:prSet presAssocID="{095CBA83-D8D2-4F29-83B3-F869391332BF}" presName="sibTrans" presStyleCnt="0"/>
      <dgm:spPr/>
    </dgm:pt>
    <dgm:pt modelId="{059BFE13-742A-4CCA-BC8A-0F51ACC39A01}" type="pres">
      <dgm:prSet presAssocID="{0C919160-6CE9-4F23-A49F-9FF74F7E163D}" presName="compNode" presStyleCnt="0"/>
      <dgm:spPr/>
    </dgm:pt>
    <dgm:pt modelId="{C8B3C945-9DAC-48CF-9173-D95427B93A7B}" type="pres">
      <dgm:prSet presAssocID="{0C919160-6CE9-4F23-A49F-9FF74F7E163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Check"/>
        </a:ext>
      </dgm:extLst>
    </dgm:pt>
    <dgm:pt modelId="{2DFE3132-0418-4C98-9AE3-C7067EED7AF2}" type="pres">
      <dgm:prSet presAssocID="{0C919160-6CE9-4F23-A49F-9FF74F7E163D}" presName="spaceRect" presStyleCnt="0"/>
      <dgm:spPr/>
    </dgm:pt>
    <dgm:pt modelId="{1C45893E-28DC-4783-A7B0-B9FA7D1A9658}" type="pres">
      <dgm:prSet presAssocID="{0C919160-6CE9-4F23-A49F-9FF74F7E163D}" presName="textRect" presStyleLbl="revTx" presStyleIdx="4" presStyleCnt="6">
        <dgm:presLayoutVars>
          <dgm:chMax val="1"/>
          <dgm:chPref val="1"/>
        </dgm:presLayoutVars>
      </dgm:prSet>
      <dgm:spPr/>
    </dgm:pt>
    <dgm:pt modelId="{3B11E7ED-85F3-43B8-B63C-EF2F54704620}" type="pres">
      <dgm:prSet presAssocID="{BE8FB56F-2644-4C5D-A920-746124196572}" presName="sibTrans" presStyleCnt="0"/>
      <dgm:spPr/>
    </dgm:pt>
    <dgm:pt modelId="{C2FD75DF-DD22-4FF8-B137-0E64719EDFF7}" type="pres">
      <dgm:prSet presAssocID="{8FF90B29-C506-4AA5-A5EA-F95502766177}" presName="compNode" presStyleCnt="0"/>
      <dgm:spPr/>
    </dgm:pt>
    <dgm:pt modelId="{210FF650-4938-4AF9-A7FD-F5A773D4334C}" type="pres">
      <dgm:prSet presAssocID="{8FF90B29-C506-4AA5-A5EA-F9550276617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ack"/>
        </a:ext>
      </dgm:extLst>
    </dgm:pt>
    <dgm:pt modelId="{54B98318-DB83-4923-A80A-9201ED670A17}" type="pres">
      <dgm:prSet presAssocID="{8FF90B29-C506-4AA5-A5EA-F95502766177}" presName="spaceRect" presStyleCnt="0"/>
      <dgm:spPr/>
    </dgm:pt>
    <dgm:pt modelId="{117CD222-7500-4441-859E-EEB1173AD19C}" type="pres">
      <dgm:prSet presAssocID="{8FF90B29-C506-4AA5-A5EA-F95502766177}" presName="textRect" presStyleLbl="revTx" presStyleIdx="5" presStyleCnt="6">
        <dgm:presLayoutVars>
          <dgm:chMax val="1"/>
          <dgm:chPref val="1"/>
        </dgm:presLayoutVars>
      </dgm:prSet>
      <dgm:spPr/>
    </dgm:pt>
  </dgm:ptLst>
  <dgm:cxnLst>
    <dgm:cxn modelId="{53189401-4AD1-4522-8A45-B340F57CFDCE}" srcId="{754879F5-1269-454F-824D-6400262AB9DA}" destId="{6006A579-D28D-492D-A8D3-8C0AFFA79E64}" srcOrd="0" destOrd="0" parTransId="{26AAD615-0C5A-40B1-9F97-4D8DDD21854B}" sibTransId="{9503B4B5-7FE9-4DBF-964C-882E9CE677F9}"/>
    <dgm:cxn modelId="{9C7E3D0A-F48B-4460-805C-ADA544171E09}" srcId="{754879F5-1269-454F-824D-6400262AB9DA}" destId="{8FF90B29-C506-4AA5-A5EA-F95502766177}" srcOrd="5" destOrd="0" parTransId="{2D316422-4EFA-46AE-B95E-C59DF287B900}" sibTransId="{2D92024E-4940-4DC6-8A9B-9A87872E2171}"/>
    <dgm:cxn modelId="{04040330-1A00-48CE-B312-7DAC4018E02E}" type="presOf" srcId="{9AA69514-6768-4528-8889-6C06644C022A}" destId="{2A5F4D65-53F8-431A-B970-BD693E819515}" srcOrd="0" destOrd="0" presId="urn:microsoft.com/office/officeart/2018/2/layout/IconLabelList"/>
    <dgm:cxn modelId="{38C2AA44-7B2A-4E66-84BA-5489FE35961B}" type="presOf" srcId="{16C99DF9-F8F2-494B-92F8-D41545C6A7BF}" destId="{D6C73BB4-82CA-4B18-9119-033517B31439}" srcOrd="0" destOrd="0" presId="urn:microsoft.com/office/officeart/2018/2/layout/IconLabelList"/>
    <dgm:cxn modelId="{815F7C7D-DBC7-4468-901F-09965B9CECBC}" type="presOf" srcId="{754879F5-1269-454F-824D-6400262AB9DA}" destId="{EF85156D-BF5C-4B06-83CA-2C2ADDA7100D}" srcOrd="0" destOrd="0" presId="urn:microsoft.com/office/officeart/2018/2/layout/IconLabelList"/>
    <dgm:cxn modelId="{D88A0A90-3340-4C56-B4AF-6D5B91544D3C}" srcId="{754879F5-1269-454F-824D-6400262AB9DA}" destId="{5453738E-FDD6-435E-B44E-60762C993AE7}" srcOrd="3" destOrd="0" parTransId="{F906904A-50EA-435C-B342-1271862EC281}" sibTransId="{095CBA83-D8D2-4F29-83B3-F869391332BF}"/>
    <dgm:cxn modelId="{E96502AB-A920-4969-872D-043DC55D4C67}" type="presOf" srcId="{8FF90B29-C506-4AA5-A5EA-F95502766177}" destId="{117CD222-7500-4441-859E-EEB1173AD19C}" srcOrd="0" destOrd="0" presId="urn:microsoft.com/office/officeart/2018/2/layout/IconLabelList"/>
    <dgm:cxn modelId="{B7255EBC-DC8A-4098-8437-E7A25180223B}" srcId="{754879F5-1269-454F-824D-6400262AB9DA}" destId="{0C919160-6CE9-4F23-A49F-9FF74F7E163D}" srcOrd="4" destOrd="0" parTransId="{17FEA746-CE49-414A-806D-AC2A09E63ABF}" sibTransId="{BE8FB56F-2644-4C5D-A920-746124196572}"/>
    <dgm:cxn modelId="{A75624CB-F3F4-49EC-86B7-1006BA58593C}" type="presOf" srcId="{0C919160-6CE9-4F23-A49F-9FF74F7E163D}" destId="{1C45893E-28DC-4783-A7B0-B9FA7D1A9658}" srcOrd="0" destOrd="0" presId="urn:microsoft.com/office/officeart/2018/2/layout/IconLabelList"/>
    <dgm:cxn modelId="{0F0667CD-8F5F-4363-829A-3DBC88129CD0}" type="presOf" srcId="{6006A579-D28D-492D-A8D3-8C0AFFA79E64}" destId="{01943CCF-F85C-42D1-9E4D-D36549DA2D1F}" srcOrd="0" destOrd="0" presId="urn:microsoft.com/office/officeart/2018/2/layout/IconLabelList"/>
    <dgm:cxn modelId="{7EA8FBDB-682F-4C21-8A44-777C3A3DFBF8}" type="presOf" srcId="{5453738E-FDD6-435E-B44E-60762C993AE7}" destId="{35A81ECF-8C53-4F4F-A6BD-0579D2EFE6DB}" srcOrd="0" destOrd="0" presId="urn:microsoft.com/office/officeart/2018/2/layout/IconLabelList"/>
    <dgm:cxn modelId="{585744DD-D46B-45D2-B287-4F6ECCFE8F26}" srcId="{754879F5-1269-454F-824D-6400262AB9DA}" destId="{16C99DF9-F8F2-494B-92F8-D41545C6A7BF}" srcOrd="1" destOrd="0" parTransId="{484A453E-D574-4796-8C3E-F59F4F8394CA}" sibTransId="{39FE9556-5F6B-4902-88F0-7E50644421B0}"/>
    <dgm:cxn modelId="{41BF78FD-C416-4DD7-8C44-AEBC648E5B98}" srcId="{754879F5-1269-454F-824D-6400262AB9DA}" destId="{9AA69514-6768-4528-8889-6C06644C022A}" srcOrd="2" destOrd="0" parTransId="{FFDDE4F5-F627-4D78-958E-EE15B20BC441}" sibTransId="{61996461-EBD4-49F8-91B1-7C5CA1141F8B}"/>
    <dgm:cxn modelId="{C82BB794-AA5B-4EC8-8B18-092A61698A15}" type="presParOf" srcId="{EF85156D-BF5C-4B06-83CA-2C2ADDA7100D}" destId="{FC1AC30C-DBFC-4EB6-97DB-B1B36092F533}" srcOrd="0" destOrd="0" presId="urn:microsoft.com/office/officeart/2018/2/layout/IconLabelList"/>
    <dgm:cxn modelId="{375C66E1-5F31-45B8-8B75-652965DE5217}" type="presParOf" srcId="{FC1AC30C-DBFC-4EB6-97DB-B1B36092F533}" destId="{7F7FA897-F3B7-4D24-B670-1F95B22E95B6}" srcOrd="0" destOrd="0" presId="urn:microsoft.com/office/officeart/2018/2/layout/IconLabelList"/>
    <dgm:cxn modelId="{2552C976-C3C8-4A01-80D2-D0419D301A94}" type="presParOf" srcId="{FC1AC30C-DBFC-4EB6-97DB-B1B36092F533}" destId="{A25BF9F7-DAF5-4B69-95EC-FF59395AB7A1}" srcOrd="1" destOrd="0" presId="urn:microsoft.com/office/officeart/2018/2/layout/IconLabelList"/>
    <dgm:cxn modelId="{3E5C0E0D-75A9-4D7A-9239-61350E4BE0EA}" type="presParOf" srcId="{FC1AC30C-DBFC-4EB6-97DB-B1B36092F533}" destId="{01943CCF-F85C-42D1-9E4D-D36549DA2D1F}" srcOrd="2" destOrd="0" presId="urn:microsoft.com/office/officeart/2018/2/layout/IconLabelList"/>
    <dgm:cxn modelId="{447336E1-D4B6-4DEB-A6C1-64738E0E973F}" type="presParOf" srcId="{EF85156D-BF5C-4B06-83CA-2C2ADDA7100D}" destId="{7CFE95C1-71B7-4AC6-84DA-66FC31850CA1}" srcOrd="1" destOrd="0" presId="urn:microsoft.com/office/officeart/2018/2/layout/IconLabelList"/>
    <dgm:cxn modelId="{FF610A4D-6629-4F0E-B527-2DD0E5499064}" type="presParOf" srcId="{EF85156D-BF5C-4B06-83CA-2C2ADDA7100D}" destId="{F823F649-C9D4-429F-B1C0-829CD4A42D92}" srcOrd="2" destOrd="0" presId="urn:microsoft.com/office/officeart/2018/2/layout/IconLabelList"/>
    <dgm:cxn modelId="{6859EE82-8091-45C8-9CC7-0EDC3DCE2466}" type="presParOf" srcId="{F823F649-C9D4-429F-B1C0-829CD4A42D92}" destId="{29F10391-4BEC-49D5-8F29-33BD5F381C29}" srcOrd="0" destOrd="0" presId="urn:microsoft.com/office/officeart/2018/2/layout/IconLabelList"/>
    <dgm:cxn modelId="{F7D97ECE-B795-494F-A828-C80EA59AAB6B}" type="presParOf" srcId="{F823F649-C9D4-429F-B1C0-829CD4A42D92}" destId="{CBFD64F1-BD19-4780-ADBF-7F30BA153774}" srcOrd="1" destOrd="0" presId="urn:microsoft.com/office/officeart/2018/2/layout/IconLabelList"/>
    <dgm:cxn modelId="{751ADC7C-2B29-40C4-BCBF-C9517631F5DA}" type="presParOf" srcId="{F823F649-C9D4-429F-B1C0-829CD4A42D92}" destId="{D6C73BB4-82CA-4B18-9119-033517B31439}" srcOrd="2" destOrd="0" presId="urn:microsoft.com/office/officeart/2018/2/layout/IconLabelList"/>
    <dgm:cxn modelId="{BF146FDE-BFE0-4424-8D50-73B33204667C}" type="presParOf" srcId="{EF85156D-BF5C-4B06-83CA-2C2ADDA7100D}" destId="{AB79B0C3-5ACE-4D28-82DB-998D89DA3789}" srcOrd="3" destOrd="0" presId="urn:microsoft.com/office/officeart/2018/2/layout/IconLabelList"/>
    <dgm:cxn modelId="{50D756CC-A5AB-4D09-8BF3-6C09C8D5CD00}" type="presParOf" srcId="{EF85156D-BF5C-4B06-83CA-2C2ADDA7100D}" destId="{F4F9F2D4-CEDE-4C05-B0A2-5B092C6F9959}" srcOrd="4" destOrd="0" presId="urn:microsoft.com/office/officeart/2018/2/layout/IconLabelList"/>
    <dgm:cxn modelId="{681A6980-57E9-4CB9-9179-D0FEFB0F2E12}" type="presParOf" srcId="{F4F9F2D4-CEDE-4C05-B0A2-5B092C6F9959}" destId="{355BA3EF-01F1-46B5-ACDA-1942418E2C15}" srcOrd="0" destOrd="0" presId="urn:microsoft.com/office/officeart/2018/2/layout/IconLabelList"/>
    <dgm:cxn modelId="{CF400C17-31FA-461C-AA0A-35DDAEAC0451}" type="presParOf" srcId="{F4F9F2D4-CEDE-4C05-B0A2-5B092C6F9959}" destId="{28CA8005-727C-4F3F-8369-237EEC134508}" srcOrd="1" destOrd="0" presId="urn:microsoft.com/office/officeart/2018/2/layout/IconLabelList"/>
    <dgm:cxn modelId="{4081B7F7-223E-4961-AA57-3C2C9B510CA4}" type="presParOf" srcId="{F4F9F2D4-CEDE-4C05-B0A2-5B092C6F9959}" destId="{2A5F4D65-53F8-431A-B970-BD693E819515}" srcOrd="2" destOrd="0" presId="urn:microsoft.com/office/officeart/2018/2/layout/IconLabelList"/>
    <dgm:cxn modelId="{5846C2B7-4604-4B7F-B266-06D438C75D29}" type="presParOf" srcId="{EF85156D-BF5C-4B06-83CA-2C2ADDA7100D}" destId="{0AE532A4-885F-427C-9C70-7D2BFAFFEAA4}" srcOrd="5" destOrd="0" presId="urn:microsoft.com/office/officeart/2018/2/layout/IconLabelList"/>
    <dgm:cxn modelId="{D9E500B5-451F-4F10-B3C4-1E1C634A618A}" type="presParOf" srcId="{EF85156D-BF5C-4B06-83CA-2C2ADDA7100D}" destId="{89D26EA9-ED11-48A4-B94C-18CBC0B31D8E}" srcOrd="6" destOrd="0" presId="urn:microsoft.com/office/officeart/2018/2/layout/IconLabelList"/>
    <dgm:cxn modelId="{7667F5F5-3CB8-4F63-8207-D990F7400582}" type="presParOf" srcId="{89D26EA9-ED11-48A4-B94C-18CBC0B31D8E}" destId="{BE8D4A99-8050-4876-AE7E-A4AA258038B8}" srcOrd="0" destOrd="0" presId="urn:microsoft.com/office/officeart/2018/2/layout/IconLabelList"/>
    <dgm:cxn modelId="{885D4BCF-D463-4636-A655-566BCC808EB3}" type="presParOf" srcId="{89D26EA9-ED11-48A4-B94C-18CBC0B31D8E}" destId="{596E1AA5-9A7F-4186-AA99-E1DEAF68CE1E}" srcOrd="1" destOrd="0" presId="urn:microsoft.com/office/officeart/2018/2/layout/IconLabelList"/>
    <dgm:cxn modelId="{8547FFF6-83F5-4910-B7F1-080027B291A8}" type="presParOf" srcId="{89D26EA9-ED11-48A4-B94C-18CBC0B31D8E}" destId="{35A81ECF-8C53-4F4F-A6BD-0579D2EFE6DB}" srcOrd="2" destOrd="0" presId="urn:microsoft.com/office/officeart/2018/2/layout/IconLabelList"/>
    <dgm:cxn modelId="{43B27188-C52B-4474-ABB4-0DB02F515CB5}" type="presParOf" srcId="{EF85156D-BF5C-4B06-83CA-2C2ADDA7100D}" destId="{CF43FAA9-565D-4E95-9040-87455493BAFB}" srcOrd="7" destOrd="0" presId="urn:microsoft.com/office/officeart/2018/2/layout/IconLabelList"/>
    <dgm:cxn modelId="{9991EE29-4B3F-4CC2-9405-BE5B4E3FDACC}" type="presParOf" srcId="{EF85156D-BF5C-4B06-83CA-2C2ADDA7100D}" destId="{059BFE13-742A-4CCA-BC8A-0F51ACC39A01}" srcOrd="8" destOrd="0" presId="urn:microsoft.com/office/officeart/2018/2/layout/IconLabelList"/>
    <dgm:cxn modelId="{3D25FC91-4239-4F1A-883C-794662ACF104}" type="presParOf" srcId="{059BFE13-742A-4CCA-BC8A-0F51ACC39A01}" destId="{C8B3C945-9DAC-48CF-9173-D95427B93A7B}" srcOrd="0" destOrd="0" presId="urn:microsoft.com/office/officeart/2018/2/layout/IconLabelList"/>
    <dgm:cxn modelId="{B9EB4A1C-4961-4A99-8AFF-EBAEDF0B624E}" type="presParOf" srcId="{059BFE13-742A-4CCA-BC8A-0F51ACC39A01}" destId="{2DFE3132-0418-4C98-9AE3-C7067EED7AF2}" srcOrd="1" destOrd="0" presId="urn:microsoft.com/office/officeart/2018/2/layout/IconLabelList"/>
    <dgm:cxn modelId="{B61BE1CC-ECDD-456D-A52F-EED22011109F}" type="presParOf" srcId="{059BFE13-742A-4CCA-BC8A-0F51ACC39A01}" destId="{1C45893E-28DC-4783-A7B0-B9FA7D1A9658}" srcOrd="2" destOrd="0" presId="urn:microsoft.com/office/officeart/2018/2/layout/IconLabelList"/>
    <dgm:cxn modelId="{424B8113-4BBC-4A3C-912B-5FACEEA0B724}" type="presParOf" srcId="{EF85156D-BF5C-4B06-83CA-2C2ADDA7100D}" destId="{3B11E7ED-85F3-43B8-B63C-EF2F54704620}" srcOrd="9" destOrd="0" presId="urn:microsoft.com/office/officeart/2018/2/layout/IconLabelList"/>
    <dgm:cxn modelId="{DCD1FE8F-A5B5-417D-9F75-77922DF59AE9}" type="presParOf" srcId="{EF85156D-BF5C-4B06-83CA-2C2ADDA7100D}" destId="{C2FD75DF-DD22-4FF8-B137-0E64719EDFF7}" srcOrd="10" destOrd="0" presId="urn:microsoft.com/office/officeart/2018/2/layout/IconLabelList"/>
    <dgm:cxn modelId="{D6BE54CB-8F0F-46A7-B630-2E9BBFDA9C10}" type="presParOf" srcId="{C2FD75DF-DD22-4FF8-B137-0E64719EDFF7}" destId="{210FF650-4938-4AF9-A7FD-F5A773D4334C}" srcOrd="0" destOrd="0" presId="urn:microsoft.com/office/officeart/2018/2/layout/IconLabelList"/>
    <dgm:cxn modelId="{A4EFA60F-0D35-4344-A1A7-3CFFD45926A7}" type="presParOf" srcId="{C2FD75DF-DD22-4FF8-B137-0E64719EDFF7}" destId="{54B98318-DB83-4923-A80A-9201ED670A17}" srcOrd="1" destOrd="0" presId="urn:microsoft.com/office/officeart/2018/2/layout/IconLabelList"/>
    <dgm:cxn modelId="{22BB6026-381F-4209-805E-CD396D8E3A47}" type="presParOf" srcId="{C2FD75DF-DD22-4FF8-B137-0E64719EDFF7}" destId="{117CD222-7500-4441-859E-EEB1173AD19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1A2211-55D5-4BD8-9CAC-84048D984CD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1CCF6DC-48B3-4C32-9970-8E38F3D61B03}">
      <dgm:prSet/>
      <dgm:spPr/>
      <dgm:t>
        <a:bodyPr/>
        <a:lstStyle/>
        <a:p>
          <a:pPr>
            <a:lnSpc>
              <a:spcPct val="100000"/>
            </a:lnSpc>
          </a:pPr>
          <a:r>
            <a:rPr lang="en-GB" b="1"/>
            <a:t>kingsawards@businessandtrade.gov.uk </a:t>
          </a:r>
          <a:endParaRPr lang="en-US"/>
        </a:p>
      </dgm:t>
    </dgm:pt>
    <dgm:pt modelId="{0E1611B8-9560-4C2B-ACC8-929E0C3127AD}" type="parTrans" cxnId="{93FE5B5F-8073-4263-B376-6D83EE4F2E3F}">
      <dgm:prSet/>
      <dgm:spPr/>
      <dgm:t>
        <a:bodyPr/>
        <a:lstStyle/>
        <a:p>
          <a:endParaRPr lang="en-US"/>
        </a:p>
      </dgm:t>
    </dgm:pt>
    <dgm:pt modelId="{BE5CE6AA-E44B-4857-8939-E6C7070A35C7}" type="sibTrans" cxnId="{93FE5B5F-8073-4263-B376-6D83EE4F2E3F}">
      <dgm:prSet/>
      <dgm:spPr/>
      <dgm:t>
        <a:bodyPr/>
        <a:lstStyle/>
        <a:p>
          <a:endParaRPr lang="en-US"/>
        </a:p>
      </dgm:t>
    </dgm:pt>
    <dgm:pt modelId="{73925065-C3F4-436F-B76F-FCDB4483CAA8}">
      <dgm:prSet/>
      <dgm:spPr/>
      <dgm:t>
        <a:bodyPr/>
        <a:lstStyle/>
        <a:p>
          <a:pPr>
            <a:lnSpc>
              <a:spcPct val="100000"/>
            </a:lnSpc>
          </a:pPr>
          <a:r>
            <a:rPr lang="en-GB" b="1"/>
            <a:t>020 4551 0081</a:t>
          </a:r>
          <a:endParaRPr lang="en-US"/>
        </a:p>
      </dgm:t>
    </dgm:pt>
    <dgm:pt modelId="{765D98F8-8544-4625-8A14-AC38667C74C5}" type="parTrans" cxnId="{8C67901E-99F9-4D75-A611-B3CAD523EBAF}">
      <dgm:prSet/>
      <dgm:spPr/>
      <dgm:t>
        <a:bodyPr/>
        <a:lstStyle/>
        <a:p>
          <a:endParaRPr lang="en-US"/>
        </a:p>
      </dgm:t>
    </dgm:pt>
    <dgm:pt modelId="{7AED6DAF-F300-47A3-8A07-23A2793CB13B}" type="sibTrans" cxnId="{8C67901E-99F9-4D75-A611-B3CAD523EBAF}">
      <dgm:prSet/>
      <dgm:spPr/>
      <dgm:t>
        <a:bodyPr/>
        <a:lstStyle/>
        <a:p>
          <a:endParaRPr lang="en-US"/>
        </a:p>
      </dgm:t>
    </dgm:pt>
    <dgm:pt modelId="{8E47E306-5F81-42A6-8ED9-D26094C07C86}">
      <dgm:prSet/>
      <dgm:spPr/>
      <dgm:t>
        <a:bodyPr/>
        <a:lstStyle/>
        <a:p>
          <a:pPr>
            <a:lnSpc>
              <a:spcPct val="100000"/>
            </a:lnSpc>
          </a:pPr>
          <a:r>
            <a:rPr lang="en-GB" b="1" dirty="0">
              <a:hlinkClick xmlns:r="http://schemas.openxmlformats.org/officeDocument/2006/relationships" r:id="rId1"/>
            </a:rPr>
            <a:t>www.gov.uk/kings-awards-for-enterprise</a:t>
          </a:r>
          <a:endParaRPr lang="en-US" dirty="0"/>
        </a:p>
      </dgm:t>
    </dgm:pt>
    <dgm:pt modelId="{83B34386-4CFD-41CC-B0DB-3B4444E8FA7F}" type="parTrans" cxnId="{7BB03053-AF75-4D9E-A8B6-3C22C57A3CE3}">
      <dgm:prSet/>
      <dgm:spPr/>
      <dgm:t>
        <a:bodyPr/>
        <a:lstStyle/>
        <a:p>
          <a:endParaRPr lang="en-US"/>
        </a:p>
      </dgm:t>
    </dgm:pt>
    <dgm:pt modelId="{73CCBF18-A960-4AB9-AC73-94411F3C2D03}" type="sibTrans" cxnId="{7BB03053-AF75-4D9E-A8B6-3C22C57A3CE3}">
      <dgm:prSet/>
      <dgm:spPr/>
      <dgm:t>
        <a:bodyPr/>
        <a:lstStyle/>
        <a:p>
          <a:endParaRPr lang="en-US"/>
        </a:p>
      </dgm:t>
    </dgm:pt>
    <dgm:pt modelId="{8EA8740E-3933-48E0-BC8C-BD107A622ED6}">
      <dgm:prSet/>
      <dgm:spPr/>
      <dgm:t>
        <a:bodyPr/>
        <a:lstStyle/>
        <a:p>
          <a:pPr>
            <a:lnSpc>
              <a:spcPct val="100000"/>
            </a:lnSpc>
          </a:pPr>
          <a:r>
            <a:rPr lang="en-GB" b="1"/>
            <a:t>@TheKingsAwards </a:t>
          </a:r>
          <a:endParaRPr lang="en-US"/>
        </a:p>
      </dgm:t>
    </dgm:pt>
    <dgm:pt modelId="{211D76A3-28C1-4C17-9EF2-AFBBAB495FED}" type="parTrans" cxnId="{29435872-8BEF-46F4-BC10-6975A9891B96}">
      <dgm:prSet/>
      <dgm:spPr/>
      <dgm:t>
        <a:bodyPr/>
        <a:lstStyle/>
        <a:p>
          <a:endParaRPr lang="en-US"/>
        </a:p>
      </dgm:t>
    </dgm:pt>
    <dgm:pt modelId="{6C253958-142F-49EA-A69E-2954E4D33991}" type="sibTrans" cxnId="{29435872-8BEF-46F4-BC10-6975A9891B96}">
      <dgm:prSet/>
      <dgm:spPr/>
      <dgm:t>
        <a:bodyPr/>
        <a:lstStyle/>
        <a:p>
          <a:endParaRPr lang="en-US"/>
        </a:p>
      </dgm:t>
    </dgm:pt>
    <dgm:pt modelId="{BE04D335-2F16-466F-9CE7-4125DA12502F}">
      <dgm:prSet/>
      <dgm:spPr/>
      <dgm:t>
        <a:bodyPr/>
        <a:lstStyle/>
        <a:p>
          <a:pPr>
            <a:lnSpc>
              <a:spcPct val="100000"/>
            </a:lnSpc>
          </a:pPr>
          <a:r>
            <a:rPr lang="en-GB" b="1"/>
            <a:t>linkedin.com/company/the-kings-awards-for-enterprise</a:t>
          </a:r>
          <a:endParaRPr lang="en-US"/>
        </a:p>
      </dgm:t>
    </dgm:pt>
    <dgm:pt modelId="{3BA08912-EF4C-4CAF-97C9-4F1BF8849B24}" type="parTrans" cxnId="{954A0671-13FD-40DF-91F5-D9B7532D8593}">
      <dgm:prSet/>
      <dgm:spPr/>
      <dgm:t>
        <a:bodyPr/>
        <a:lstStyle/>
        <a:p>
          <a:endParaRPr lang="en-US"/>
        </a:p>
      </dgm:t>
    </dgm:pt>
    <dgm:pt modelId="{F33172EE-DC8A-41C9-8927-01A66C6B1D79}" type="sibTrans" cxnId="{954A0671-13FD-40DF-91F5-D9B7532D8593}">
      <dgm:prSet/>
      <dgm:spPr/>
      <dgm:t>
        <a:bodyPr/>
        <a:lstStyle/>
        <a:p>
          <a:endParaRPr lang="en-US"/>
        </a:p>
      </dgm:t>
    </dgm:pt>
    <dgm:pt modelId="{720009A0-CC33-4E4F-905D-8A2B42A16527}" type="pres">
      <dgm:prSet presAssocID="{A41A2211-55D5-4BD8-9CAC-84048D984CDA}" presName="root" presStyleCnt="0">
        <dgm:presLayoutVars>
          <dgm:dir/>
          <dgm:resizeHandles val="exact"/>
        </dgm:presLayoutVars>
      </dgm:prSet>
      <dgm:spPr/>
    </dgm:pt>
    <dgm:pt modelId="{98CD4DBD-F355-4A6C-AB40-20D6CBF4673B}" type="pres">
      <dgm:prSet presAssocID="{A1CCF6DC-48B3-4C32-9970-8E38F3D61B03}" presName="compNode" presStyleCnt="0"/>
      <dgm:spPr/>
    </dgm:pt>
    <dgm:pt modelId="{928E5427-AF8E-4FB9-AF3C-5CF34A755387}" type="pres">
      <dgm:prSet presAssocID="{A1CCF6DC-48B3-4C32-9970-8E38F3D61B03}" presName="bgRect" presStyleLbl="bgShp" presStyleIdx="0" presStyleCnt="5"/>
      <dgm:spPr/>
    </dgm:pt>
    <dgm:pt modelId="{EC9F30CC-C777-4C48-9893-4461125491C7}" type="pres">
      <dgm:prSet presAssocID="{A1CCF6DC-48B3-4C32-9970-8E38F3D61B03}"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Email"/>
        </a:ext>
      </dgm:extLst>
    </dgm:pt>
    <dgm:pt modelId="{F3ED9861-4915-4963-9E93-FDECDB642887}" type="pres">
      <dgm:prSet presAssocID="{A1CCF6DC-48B3-4C32-9970-8E38F3D61B03}" presName="spaceRect" presStyleCnt="0"/>
      <dgm:spPr/>
    </dgm:pt>
    <dgm:pt modelId="{40EAFAB2-58A6-47D1-A8EF-3DBFABA265A4}" type="pres">
      <dgm:prSet presAssocID="{A1CCF6DC-48B3-4C32-9970-8E38F3D61B03}" presName="parTx" presStyleLbl="revTx" presStyleIdx="0" presStyleCnt="5">
        <dgm:presLayoutVars>
          <dgm:chMax val="0"/>
          <dgm:chPref val="0"/>
        </dgm:presLayoutVars>
      </dgm:prSet>
      <dgm:spPr/>
    </dgm:pt>
    <dgm:pt modelId="{F561DE2C-9216-4F28-89F0-A092D6222139}" type="pres">
      <dgm:prSet presAssocID="{BE5CE6AA-E44B-4857-8939-E6C7070A35C7}" presName="sibTrans" presStyleCnt="0"/>
      <dgm:spPr/>
    </dgm:pt>
    <dgm:pt modelId="{373C206B-36D1-4111-A33E-322A13870435}" type="pres">
      <dgm:prSet presAssocID="{73925065-C3F4-436F-B76F-FCDB4483CAA8}" presName="compNode" presStyleCnt="0"/>
      <dgm:spPr/>
    </dgm:pt>
    <dgm:pt modelId="{2499CA6D-B132-4D03-A644-6FDE5B43AF1A}" type="pres">
      <dgm:prSet presAssocID="{73925065-C3F4-436F-B76F-FCDB4483CAA8}" presName="bgRect" presStyleLbl="bgShp" presStyleIdx="1" presStyleCnt="5"/>
      <dgm:spPr/>
    </dgm:pt>
    <dgm:pt modelId="{57241562-68E5-4AB6-B004-36977EF4BB04}" type="pres">
      <dgm:prSet presAssocID="{73925065-C3F4-436F-B76F-FCDB4483CAA8}"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Sun"/>
        </a:ext>
      </dgm:extLst>
    </dgm:pt>
    <dgm:pt modelId="{5F4010F0-4410-489C-B8B8-43EFA9048E88}" type="pres">
      <dgm:prSet presAssocID="{73925065-C3F4-436F-B76F-FCDB4483CAA8}" presName="spaceRect" presStyleCnt="0"/>
      <dgm:spPr/>
    </dgm:pt>
    <dgm:pt modelId="{5F87AE47-25F5-40BC-98BC-F4DB11732429}" type="pres">
      <dgm:prSet presAssocID="{73925065-C3F4-436F-B76F-FCDB4483CAA8}" presName="parTx" presStyleLbl="revTx" presStyleIdx="1" presStyleCnt="5">
        <dgm:presLayoutVars>
          <dgm:chMax val="0"/>
          <dgm:chPref val="0"/>
        </dgm:presLayoutVars>
      </dgm:prSet>
      <dgm:spPr/>
    </dgm:pt>
    <dgm:pt modelId="{CF1ED828-DE92-467A-AC21-2668E29254DD}" type="pres">
      <dgm:prSet presAssocID="{7AED6DAF-F300-47A3-8A07-23A2793CB13B}" presName="sibTrans" presStyleCnt="0"/>
      <dgm:spPr/>
    </dgm:pt>
    <dgm:pt modelId="{9ADB83C6-86F2-483B-8F12-4CB4477B325F}" type="pres">
      <dgm:prSet presAssocID="{8E47E306-5F81-42A6-8ED9-D26094C07C86}" presName="compNode" presStyleCnt="0"/>
      <dgm:spPr/>
    </dgm:pt>
    <dgm:pt modelId="{DA857959-4562-4F58-8D4D-3AFD046CB90D}" type="pres">
      <dgm:prSet presAssocID="{8E47E306-5F81-42A6-8ED9-D26094C07C86}" presName="bgRect" presStyleLbl="bgShp" presStyleIdx="2" presStyleCnt="5"/>
      <dgm:spPr/>
    </dgm:pt>
    <dgm:pt modelId="{B6EAB25C-AF39-44CB-90DE-076C22547B62}" type="pres">
      <dgm:prSet presAssocID="{8E47E306-5F81-42A6-8ED9-D26094C07C86}"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Earth Globe Americas"/>
        </a:ext>
      </dgm:extLst>
    </dgm:pt>
    <dgm:pt modelId="{8127C906-D540-45D1-BEA8-C08D8F7F54AB}" type="pres">
      <dgm:prSet presAssocID="{8E47E306-5F81-42A6-8ED9-D26094C07C86}" presName="spaceRect" presStyleCnt="0"/>
      <dgm:spPr/>
    </dgm:pt>
    <dgm:pt modelId="{DD436D49-453F-4F4E-8136-6086CDF9AFC4}" type="pres">
      <dgm:prSet presAssocID="{8E47E306-5F81-42A6-8ED9-D26094C07C86}" presName="parTx" presStyleLbl="revTx" presStyleIdx="2" presStyleCnt="5">
        <dgm:presLayoutVars>
          <dgm:chMax val="0"/>
          <dgm:chPref val="0"/>
        </dgm:presLayoutVars>
      </dgm:prSet>
      <dgm:spPr/>
    </dgm:pt>
    <dgm:pt modelId="{CADFAF15-C462-4B52-92A4-7A78BFC6F969}" type="pres">
      <dgm:prSet presAssocID="{73CCBF18-A960-4AB9-AC73-94411F3C2D03}" presName="sibTrans" presStyleCnt="0"/>
      <dgm:spPr/>
    </dgm:pt>
    <dgm:pt modelId="{C0C9A701-1FE9-40DF-B7FA-9713F675B875}" type="pres">
      <dgm:prSet presAssocID="{8EA8740E-3933-48E0-BC8C-BD107A622ED6}" presName="compNode" presStyleCnt="0"/>
      <dgm:spPr/>
    </dgm:pt>
    <dgm:pt modelId="{4AE105B7-729B-404F-9C5B-6785D88558B8}" type="pres">
      <dgm:prSet presAssocID="{8EA8740E-3933-48E0-BC8C-BD107A622ED6}" presName="bgRect" presStyleLbl="bgShp" presStyleIdx="3" presStyleCnt="5"/>
      <dgm:spPr/>
    </dgm:pt>
    <dgm:pt modelId="{C8C45E57-397B-4011-9EB1-CAC6D634D08C}" type="pres">
      <dgm:prSet presAssocID="{8EA8740E-3933-48E0-BC8C-BD107A622ED6}"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Confetti Ball"/>
        </a:ext>
      </dgm:extLst>
    </dgm:pt>
    <dgm:pt modelId="{75A0B07D-BFE7-4775-B2D8-7746E0777742}" type="pres">
      <dgm:prSet presAssocID="{8EA8740E-3933-48E0-BC8C-BD107A622ED6}" presName="spaceRect" presStyleCnt="0"/>
      <dgm:spPr/>
    </dgm:pt>
    <dgm:pt modelId="{9F029833-5FB7-44A3-8BDC-8741B73BD2C2}" type="pres">
      <dgm:prSet presAssocID="{8EA8740E-3933-48E0-BC8C-BD107A622ED6}" presName="parTx" presStyleLbl="revTx" presStyleIdx="3" presStyleCnt="5">
        <dgm:presLayoutVars>
          <dgm:chMax val="0"/>
          <dgm:chPref val="0"/>
        </dgm:presLayoutVars>
      </dgm:prSet>
      <dgm:spPr/>
    </dgm:pt>
    <dgm:pt modelId="{7589D673-8FE7-4EA3-90C0-B5322A179CC8}" type="pres">
      <dgm:prSet presAssocID="{6C253958-142F-49EA-A69E-2954E4D33991}" presName="sibTrans" presStyleCnt="0"/>
      <dgm:spPr/>
    </dgm:pt>
    <dgm:pt modelId="{01B295FE-EC0D-441E-BC63-E5EBBC269405}" type="pres">
      <dgm:prSet presAssocID="{BE04D335-2F16-466F-9CE7-4125DA12502F}" presName="compNode" presStyleCnt="0"/>
      <dgm:spPr/>
    </dgm:pt>
    <dgm:pt modelId="{A2E734CF-8F29-4E47-9645-0FFCB0326450}" type="pres">
      <dgm:prSet presAssocID="{BE04D335-2F16-466F-9CE7-4125DA12502F}" presName="bgRect" presStyleLbl="bgShp" presStyleIdx="4" presStyleCnt="5"/>
      <dgm:spPr/>
    </dgm:pt>
    <dgm:pt modelId="{3ED557DF-08C2-402A-8E3A-46B9EF6C0696}" type="pres">
      <dgm:prSet presAssocID="{BE04D335-2F16-466F-9CE7-4125DA12502F}"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Crown"/>
        </a:ext>
      </dgm:extLst>
    </dgm:pt>
    <dgm:pt modelId="{7660C904-66CA-4F21-A70E-98E51EA32B38}" type="pres">
      <dgm:prSet presAssocID="{BE04D335-2F16-466F-9CE7-4125DA12502F}" presName="spaceRect" presStyleCnt="0"/>
      <dgm:spPr/>
    </dgm:pt>
    <dgm:pt modelId="{BFF8432A-5291-4C36-978C-BF4771CD5367}" type="pres">
      <dgm:prSet presAssocID="{BE04D335-2F16-466F-9CE7-4125DA12502F}" presName="parTx" presStyleLbl="revTx" presStyleIdx="4" presStyleCnt="5">
        <dgm:presLayoutVars>
          <dgm:chMax val="0"/>
          <dgm:chPref val="0"/>
        </dgm:presLayoutVars>
      </dgm:prSet>
      <dgm:spPr/>
    </dgm:pt>
  </dgm:ptLst>
  <dgm:cxnLst>
    <dgm:cxn modelId="{F486BC04-DA81-4DFE-891B-10A031D2EDF1}" type="presOf" srcId="{A1CCF6DC-48B3-4C32-9970-8E38F3D61B03}" destId="{40EAFAB2-58A6-47D1-A8EF-3DBFABA265A4}" srcOrd="0" destOrd="0" presId="urn:microsoft.com/office/officeart/2018/2/layout/IconVerticalSolidList"/>
    <dgm:cxn modelId="{8C67901E-99F9-4D75-A611-B3CAD523EBAF}" srcId="{A41A2211-55D5-4BD8-9CAC-84048D984CDA}" destId="{73925065-C3F4-436F-B76F-FCDB4483CAA8}" srcOrd="1" destOrd="0" parTransId="{765D98F8-8544-4625-8A14-AC38667C74C5}" sibTransId="{7AED6DAF-F300-47A3-8A07-23A2793CB13B}"/>
    <dgm:cxn modelId="{F52DE429-8375-4B67-9A0E-E222A887C197}" type="presOf" srcId="{8EA8740E-3933-48E0-BC8C-BD107A622ED6}" destId="{9F029833-5FB7-44A3-8BDC-8741B73BD2C2}" srcOrd="0" destOrd="0" presId="urn:microsoft.com/office/officeart/2018/2/layout/IconVerticalSolidList"/>
    <dgm:cxn modelId="{93FE5B5F-8073-4263-B376-6D83EE4F2E3F}" srcId="{A41A2211-55D5-4BD8-9CAC-84048D984CDA}" destId="{A1CCF6DC-48B3-4C32-9970-8E38F3D61B03}" srcOrd="0" destOrd="0" parTransId="{0E1611B8-9560-4C2B-ACC8-929E0C3127AD}" sibTransId="{BE5CE6AA-E44B-4857-8939-E6C7070A35C7}"/>
    <dgm:cxn modelId="{954A0671-13FD-40DF-91F5-D9B7532D8593}" srcId="{A41A2211-55D5-4BD8-9CAC-84048D984CDA}" destId="{BE04D335-2F16-466F-9CE7-4125DA12502F}" srcOrd="4" destOrd="0" parTransId="{3BA08912-EF4C-4CAF-97C9-4F1BF8849B24}" sibTransId="{F33172EE-DC8A-41C9-8927-01A66C6B1D79}"/>
    <dgm:cxn modelId="{29435872-8BEF-46F4-BC10-6975A9891B96}" srcId="{A41A2211-55D5-4BD8-9CAC-84048D984CDA}" destId="{8EA8740E-3933-48E0-BC8C-BD107A622ED6}" srcOrd="3" destOrd="0" parTransId="{211D76A3-28C1-4C17-9EF2-AFBBAB495FED}" sibTransId="{6C253958-142F-49EA-A69E-2954E4D33991}"/>
    <dgm:cxn modelId="{7BB03053-AF75-4D9E-A8B6-3C22C57A3CE3}" srcId="{A41A2211-55D5-4BD8-9CAC-84048D984CDA}" destId="{8E47E306-5F81-42A6-8ED9-D26094C07C86}" srcOrd="2" destOrd="0" parTransId="{83B34386-4CFD-41CC-B0DB-3B4444E8FA7F}" sibTransId="{73CCBF18-A960-4AB9-AC73-94411F3C2D03}"/>
    <dgm:cxn modelId="{8CF44255-E2DA-438F-B34D-702FC2B9A04B}" type="presOf" srcId="{8E47E306-5F81-42A6-8ED9-D26094C07C86}" destId="{DD436D49-453F-4F4E-8136-6086CDF9AFC4}" srcOrd="0" destOrd="0" presId="urn:microsoft.com/office/officeart/2018/2/layout/IconVerticalSolidList"/>
    <dgm:cxn modelId="{407F5E87-AFE0-4803-9C7F-CF36647DCE99}" type="presOf" srcId="{A41A2211-55D5-4BD8-9CAC-84048D984CDA}" destId="{720009A0-CC33-4E4F-905D-8A2B42A16527}" srcOrd="0" destOrd="0" presId="urn:microsoft.com/office/officeart/2018/2/layout/IconVerticalSolidList"/>
    <dgm:cxn modelId="{0B6A6FCE-2869-4180-BC44-EA9FE10203FC}" type="presOf" srcId="{73925065-C3F4-436F-B76F-FCDB4483CAA8}" destId="{5F87AE47-25F5-40BC-98BC-F4DB11732429}" srcOrd="0" destOrd="0" presId="urn:microsoft.com/office/officeart/2018/2/layout/IconVerticalSolidList"/>
    <dgm:cxn modelId="{A2F1E4F4-7EA9-4DED-96E3-43D3DD6422A2}" type="presOf" srcId="{BE04D335-2F16-466F-9CE7-4125DA12502F}" destId="{BFF8432A-5291-4C36-978C-BF4771CD5367}" srcOrd="0" destOrd="0" presId="urn:microsoft.com/office/officeart/2018/2/layout/IconVerticalSolidList"/>
    <dgm:cxn modelId="{21505775-3EEE-4B61-A6BB-935C4283CF2B}" type="presParOf" srcId="{720009A0-CC33-4E4F-905D-8A2B42A16527}" destId="{98CD4DBD-F355-4A6C-AB40-20D6CBF4673B}" srcOrd="0" destOrd="0" presId="urn:microsoft.com/office/officeart/2018/2/layout/IconVerticalSolidList"/>
    <dgm:cxn modelId="{01D419DF-B7AE-445D-BEF4-AADCA1ECE2E4}" type="presParOf" srcId="{98CD4DBD-F355-4A6C-AB40-20D6CBF4673B}" destId="{928E5427-AF8E-4FB9-AF3C-5CF34A755387}" srcOrd="0" destOrd="0" presId="urn:microsoft.com/office/officeart/2018/2/layout/IconVerticalSolidList"/>
    <dgm:cxn modelId="{03AF04C5-7804-4D65-8377-5FF18D0A3299}" type="presParOf" srcId="{98CD4DBD-F355-4A6C-AB40-20D6CBF4673B}" destId="{EC9F30CC-C777-4C48-9893-4461125491C7}" srcOrd="1" destOrd="0" presId="urn:microsoft.com/office/officeart/2018/2/layout/IconVerticalSolidList"/>
    <dgm:cxn modelId="{90AFD730-1FCD-49ED-93DB-AED7BE937D41}" type="presParOf" srcId="{98CD4DBD-F355-4A6C-AB40-20D6CBF4673B}" destId="{F3ED9861-4915-4963-9E93-FDECDB642887}" srcOrd="2" destOrd="0" presId="urn:microsoft.com/office/officeart/2018/2/layout/IconVerticalSolidList"/>
    <dgm:cxn modelId="{77FBF7B1-8FA0-4573-B432-C3ACFE3DCC47}" type="presParOf" srcId="{98CD4DBD-F355-4A6C-AB40-20D6CBF4673B}" destId="{40EAFAB2-58A6-47D1-A8EF-3DBFABA265A4}" srcOrd="3" destOrd="0" presId="urn:microsoft.com/office/officeart/2018/2/layout/IconVerticalSolidList"/>
    <dgm:cxn modelId="{F86BEEA9-AFED-49F8-A83E-D13AB3DDFEA1}" type="presParOf" srcId="{720009A0-CC33-4E4F-905D-8A2B42A16527}" destId="{F561DE2C-9216-4F28-89F0-A092D6222139}" srcOrd="1" destOrd="0" presId="urn:microsoft.com/office/officeart/2018/2/layout/IconVerticalSolidList"/>
    <dgm:cxn modelId="{17678D52-3EF0-4E26-9BF8-543332430645}" type="presParOf" srcId="{720009A0-CC33-4E4F-905D-8A2B42A16527}" destId="{373C206B-36D1-4111-A33E-322A13870435}" srcOrd="2" destOrd="0" presId="urn:microsoft.com/office/officeart/2018/2/layout/IconVerticalSolidList"/>
    <dgm:cxn modelId="{F37D0A5A-B1B8-45C8-8F26-B6EC676DDBDC}" type="presParOf" srcId="{373C206B-36D1-4111-A33E-322A13870435}" destId="{2499CA6D-B132-4D03-A644-6FDE5B43AF1A}" srcOrd="0" destOrd="0" presId="urn:microsoft.com/office/officeart/2018/2/layout/IconVerticalSolidList"/>
    <dgm:cxn modelId="{B317991D-5F49-4404-925B-5B861870D5C5}" type="presParOf" srcId="{373C206B-36D1-4111-A33E-322A13870435}" destId="{57241562-68E5-4AB6-B004-36977EF4BB04}" srcOrd="1" destOrd="0" presId="urn:microsoft.com/office/officeart/2018/2/layout/IconVerticalSolidList"/>
    <dgm:cxn modelId="{5383EB8E-4427-4C2D-A9A8-C8057CF23335}" type="presParOf" srcId="{373C206B-36D1-4111-A33E-322A13870435}" destId="{5F4010F0-4410-489C-B8B8-43EFA9048E88}" srcOrd="2" destOrd="0" presId="urn:microsoft.com/office/officeart/2018/2/layout/IconVerticalSolidList"/>
    <dgm:cxn modelId="{579C01DD-E3B4-4D15-96EF-C57440430CA6}" type="presParOf" srcId="{373C206B-36D1-4111-A33E-322A13870435}" destId="{5F87AE47-25F5-40BC-98BC-F4DB11732429}" srcOrd="3" destOrd="0" presId="urn:microsoft.com/office/officeart/2018/2/layout/IconVerticalSolidList"/>
    <dgm:cxn modelId="{F786DF32-E8BE-488C-A29A-7D155A005593}" type="presParOf" srcId="{720009A0-CC33-4E4F-905D-8A2B42A16527}" destId="{CF1ED828-DE92-467A-AC21-2668E29254DD}" srcOrd="3" destOrd="0" presId="urn:microsoft.com/office/officeart/2018/2/layout/IconVerticalSolidList"/>
    <dgm:cxn modelId="{ACCB3C09-BF3F-4006-985E-2DC5F9565C81}" type="presParOf" srcId="{720009A0-CC33-4E4F-905D-8A2B42A16527}" destId="{9ADB83C6-86F2-483B-8F12-4CB4477B325F}" srcOrd="4" destOrd="0" presId="urn:microsoft.com/office/officeart/2018/2/layout/IconVerticalSolidList"/>
    <dgm:cxn modelId="{5270B88D-A952-4AC7-A311-1E0D7815127A}" type="presParOf" srcId="{9ADB83C6-86F2-483B-8F12-4CB4477B325F}" destId="{DA857959-4562-4F58-8D4D-3AFD046CB90D}" srcOrd="0" destOrd="0" presId="urn:microsoft.com/office/officeart/2018/2/layout/IconVerticalSolidList"/>
    <dgm:cxn modelId="{A305C2CE-322B-4126-85E8-05A114E49300}" type="presParOf" srcId="{9ADB83C6-86F2-483B-8F12-4CB4477B325F}" destId="{B6EAB25C-AF39-44CB-90DE-076C22547B62}" srcOrd="1" destOrd="0" presId="urn:microsoft.com/office/officeart/2018/2/layout/IconVerticalSolidList"/>
    <dgm:cxn modelId="{A6A9D5B0-A840-45AF-B9C3-27ACC5A5843F}" type="presParOf" srcId="{9ADB83C6-86F2-483B-8F12-4CB4477B325F}" destId="{8127C906-D540-45D1-BEA8-C08D8F7F54AB}" srcOrd="2" destOrd="0" presId="urn:microsoft.com/office/officeart/2018/2/layout/IconVerticalSolidList"/>
    <dgm:cxn modelId="{5A91E30D-B330-43B3-91C2-7DAECD88D852}" type="presParOf" srcId="{9ADB83C6-86F2-483B-8F12-4CB4477B325F}" destId="{DD436D49-453F-4F4E-8136-6086CDF9AFC4}" srcOrd="3" destOrd="0" presId="urn:microsoft.com/office/officeart/2018/2/layout/IconVerticalSolidList"/>
    <dgm:cxn modelId="{08BD1826-0252-421F-811C-9D415622D10D}" type="presParOf" srcId="{720009A0-CC33-4E4F-905D-8A2B42A16527}" destId="{CADFAF15-C462-4B52-92A4-7A78BFC6F969}" srcOrd="5" destOrd="0" presId="urn:microsoft.com/office/officeart/2018/2/layout/IconVerticalSolidList"/>
    <dgm:cxn modelId="{9D5D1615-6C90-43E1-97BB-4B85C01F35BC}" type="presParOf" srcId="{720009A0-CC33-4E4F-905D-8A2B42A16527}" destId="{C0C9A701-1FE9-40DF-B7FA-9713F675B875}" srcOrd="6" destOrd="0" presId="urn:microsoft.com/office/officeart/2018/2/layout/IconVerticalSolidList"/>
    <dgm:cxn modelId="{62F2B7BE-844C-436A-AB32-8D71E7D7AE35}" type="presParOf" srcId="{C0C9A701-1FE9-40DF-B7FA-9713F675B875}" destId="{4AE105B7-729B-404F-9C5B-6785D88558B8}" srcOrd="0" destOrd="0" presId="urn:microsoft.com/office/officeart/2018/2/layout/IconVerticalSolidList"/>
    <dgm:cxn modelId="{C55E9116-10B2-4592-BFB8-12C447D16F97}" type="presParOf" srcId="{C0C9A701-1FE9-40DF-B7FA-9713F675B875}" destId="{C8C45E57-397B-4011-9EB1-CAC6D634D08C}" srcOrd="1" destOrd="0" presId="urn:microsoft.com/office/officeart/2018/2/layout/IconVerticalSolidList"/>
    <dgm:cxn modelId="{12FE5176-BE89-4BFD-85E9-5B31F32A756A}" type="presParOf" srcId="{C0C9A701-1FE9-40DF-B7FA-9713F675B875}" destId="{75A0B07D-BFE7-4775-B2D8-7746E0777742}" srcOrd="2" destOrd="0" presId="urn:microsoft.com/office/officeart/2018/2/layout/IconVerticalSolidList"/>
    <dgm:cxn modelId="{24DD6FCA-B1C0-4E30-8F65-0720FBF7C098}" type="presParOf" srcId="{C0C9A701-1FE9-40DF-B7FA-9713F675B875}" destId="{9F029833-5FB7-44A3-8BDC-8741B73BD2C2}" srcOrd="3" destOrd="0" presId="urn:microsoft.com/office/officeart/2018/2/layout/IconVerticalSolidList"/>
    <dgm:cxn modelId="{29AABDDB-B08A-4E3C-85D6-CE25F25B3498}" type="presParOf" srcId="{720009A0-CC33-4E4F-905D-8A2B42A16527}" destId="{7589D673-8FE7-4EA3-90C0-B5322A179CC8}" srcOrd="7" destOrd="0" presId="urn:microsoft.com/office/officeart/2018/2/layout/IconVerticalSolidList"/>
    <dgm:cxn modelId="{6227C9BC-08F7-446A-89DC-DE3F8069AE7B}" type="presParOf" srcId="{720009A0-CC33-4E4F-905D-8A2B42A16527}" destId="{01B295FE-EC0D-441E-BC63-E5EBBC269405}" srcOrd="8" destOrd="0" presId="urn:microsoft.com/office/officeart/2018/2/layout/IconVerticalSolidList"/>
    <dgm:cxn modelId="{07997300-EBE9-4A78-BBAE-793DD35D826A}" type="presParOf" srcId="{01B295FE-EC0D-441E-BC63-E5EBBC269405}" destId="{A2E734CF-8F29-4E47-9645-0FFCB0326450}" srcOrd="0" destOrd="0" presId="urn:microsoft.com/office/officeart/2018/2/layout/IconVerticalSolidList"/>
    <dgm:cxn modelId="{451DE722-3B1D-48FB-B483-8FFAA5BBE0A8}" type="presParOf" srcId="{01B295FE-EC0D-441E-BC63-E5EBBC269405}" destId="{3ED557DF-08C2-402A-8E3A-46B9EF6C0696}" srcOrd="1" destOrd="0" presId="urn:microsoft.com/office/officeart/2018/2/layout/IconVerticalSolidList"/>
    <dgm:cxn modelId="{A873546A-03D1-4A30-88A5-364906E5B192}" type="presParOf" srcId="{01B295FE-EC0D-441E-BC63-E5EBBC269405}" destId="{7660C904-66CA-4F21-A70E-98E51EA32B38}" srcOrd="2" destOrd="0" presId="urn:microsoft.com/office/officeart/2018/2/layout/IconVerticalSolidList"/>
    <dgm:cxn modelId="{74B5D703-BC2E-4556-85F1-BF8AEEE6138B}" type="presParOf" srcId="{01B295FE-EC0D-441E-BC63-E5EBBC269405}" destId="{BFF8432A-5291-4C36-978C-BF4771CD536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922027-5C66-4E79-9BF1-FFB4F7D54822}" type="doc">
      <dgm:prSet loTypeId="urn:microsoft.com/office/officeart/2005/8/layout/cycle1" loCatId="cycle" qsTypeId="urn:microsoft.com/office/officeart/2005/8/quickstyle/simple4" qsCatId="simple" csTypeId="urn:microsoft.com/office/officeart/2005/8/colors/accent0_2" csCatId="mainScheme" phldr="1"/>
      <dgm:spPr/>
      <dgm:t>
        <a:bodyPr/>
        <a:lstStyle/>
        <a:p>
          <a:endParaRPr lang="en-GB"/>
        </a:p>
      </dgm:t>
    </dgm:pt>
    <dgm:pt modelId="{11A610E5-8F59-408F-8A0D-32163ECA7C75}">
      <dgm:prSet custT="1"/>
      <dgm:spPr/>
      <dgm:t>
        <a:bodyPr/>
        <a:lstStyle/>
        <a:p>
          <a:pPr algn="ctr" rtl="0" eaLnBrk="1" latinLnBrk="0"/>
          <a:r>
            <a:rPr lang="en-GB" altLang="en-US" sz="1200" b="1">
              <a:solidFill>
                <a:schemeClr val="bg1"/>
              </a:solidFill>
              <a:latin typeface="Arial"/>
              <a:cs typeface="Arial"/>
            </a:rPr>
            <a:t>Open for new round of applications </a:t>
          </a:r>
        </a:p>
        <a:p>
          <a:pPr algn="ctr" rtl="0" eaLnBrk="1" latinLnBrk="0"/>
          <a:r>
            <a:rPr lang="en-GB" altLang="en-US" sz="1200" b="1">
              <a:solidFill>
                <a:schemeClr val="bg1"/>
              </a:solidFill>
              <a:latin typeface="Arial"/>
              <a:cs typeface="Arial"/>
            </a:rPr>
            <a:t>(6 May)</a:t>
          </a:r>
        </a:p>
      </dgm:t>
    </dgm:pt>
    <dgm:pt modelId="{689D405F-130A-485F-932A-916287BB8660}" type="parTrans" cxnId="{12A49AC4-F11F-41B9-B641-AC3D75695A61}">
      <dgm:prSet/>
      <dgm:spPr/>
      <dgm:t>
        <a:bodyPr/>
        <a:lstStyle/>
        <a:p>
          <a:endParaRPr lang="en-GB"/>
        </a:p>
      </dgm:t>
    </dgm:pt>
    <dgm:pt modelId="{C506E442-FFBA-4B91-B741-98C20355F67B}" type="sibTrans" cxnId="{12A49AC4-F11F-41B9-B641-AC3D75695A61}">
      <dgm:prSet/>
      <dgm:spPr/>
      <dgm:t>
        <a:bodyPr/>
        <a:lstStyle/>
        <a:p>
          <a:endParaRPr lang="en-GB"/>
        </a:p>
      </dgm:t>
    </dgm:pt>
    <dgm:pt modelId="{CE18ADD7-74CD-4B9A-BCE0-5B9A71D701AA}">
      <dgm:prSet custT="1"/>
      <dgm:spPr/>
      <dgm:t>
        <a:bodyPr/>
        <a:lstStyle/>
        <a:p>
          <a:pPr rtl="0" eaLnBrk="1" latinLnBrk="0"/>
          <a:r>
            <a:rPr lang="en-GB" altLang="en-US" sz="1200" b="1">
              <a:solidFill>
                <a:schemeClr val="bg1"/>
              </a:solidFill>
              <a:latin typeface="Arial"/>
              <a:cs typeface="Arial"/>
            </a:rPr>
            <a:t>Assessment of Entries </a:t>
          </a:r>
          <a:br>
            <a:rPr lang="en-GB" altLang="en-US" sz="1200" b="1">
              <a:solidFill>
                <a:schemeClr val="bg1"/>
              </a:solidFill>
              <a:latin typeface="Arial"/>
              <a:cs typeface="Arial"/>
            </a:rPr>
          </a:br>
          <a:r>
            <a:rPr lang="en-GB" altLang="en-US" sz="1200" b="1">
              <a:solidFill>
                <a:schemeClr val="bg1"/>
              </a:solidFill>
              <a:latin typeface="Arial"/>
              <a:cs typeface="Arial"/>
            </a:rPr>
            <a:t>(Sept-Oct)</a:t>
          </a:r>
        </a:p>
      </dgm:t>
    </dgm:pt>
    <dgm:pt modelId="{6A1F0A31-6839-4C77-A98A-4E238CD0AC23}" type="parTrans" cxnId="{A52F2136-8F60-4C5D-ABCF-2BE64B17382E}">
      <dgm:prSet/>
      <dgm:spPr/>
      <dgm:t>
        <a:bodyPr/>
        <a:lstStyle/>
        <a:p>
          <a:endParaRPr lang="en-GB"/>
        </a:p>
      </dgm:t>
    </dgm:pt>
    <dgm:pt modelId="{3F51069C-6F2F-4C43-BBED-69922D2ED7E0}" type="sibTrans" cxnId="{A52F2136-8F60-4C5D-ABCF-2BE64B17382E}">
      <dgm:prSet/>
      <dgm:spPr/>
      <dgm:t>
        <a:bodyPr/>
        <a:lstStyle/>
        <a:p>
          <a:endParaRPr lang="en-GB"/>
        </a:p>
      </dgm:t>
    </dgm:pt>
    <dgm:pt modelId="{24A383DE-2C33-4451-9E19-BE7A69A7756B}">
      <dgm:prSet custT="1"/>
      <dgm:spPr/>
      <dgm:t>
        <a:bodyPr/>
        <a:lstStyle/>
        <a:p>
          <a:pPr rtl="0" eaLnBrk="1" latinLnBrk="0"/>
          <a:r>
            <a:rPr lang="en-GB" altLang="en-US" sz="1200" b="1">
              <a:solidFill>
                <a:schemeClr val="bg1"/>
              </a:solidFill>
              <a:latin typeface="Arial"/>
              <a:cs typeface="Arial"/>
            </a:rPr>
            <a:t> Due  Diligence checks  </a:t>
          </a:r>
          <a:br>
            <a:rPr lang="en-GB" altLang="en-US" sz="1200" b="1">
              <a:solidFill>
                <a:schemeClr val="bg1"/>
              </a:solidFill>
              <a:latin typeface="Arial"/>
              <a:cs typeface="Arial"/>
            </a:rPr>
          </a:br>
          <a:r>
            <a:rPr lang="en-GB" altLang="en-US" sz="1200" b="1">
              <a:solidFill>
                <a:schemeClr val="bg1"/>
              </a:solidFill>
              <a:latin typeface="Arial"/>
              <a:cs typeface="Arial"/>
            </a:rPr>
            <a:t>(Nov)</a:t>
          </a:r>
        </a:p>
      </dgm:t>
    </dgm:pt>
    <dgm:pt modelId="{4FBA5E99-03FC-43A3-9501-21A1E3173C0C}" type="parTrans" cxnId="{A299EC4E-AC19-4A0C-98B4-BBF872603962}">
      <dgm:prSet/>
      <dgm:spPr/>
      <dgm:t>
        <a:bodyPr/>
        <a:lstStyle/>
        <a:p>
          <a:endParaRPr lang="en-GB"/>
        </a:p>
      </dgm:t>
    </dgm:pt>
    <dgm:pt modelId="{CC74B0B4-4B6F-4E56-938D-DB96485856BF}" type="sibTrans" cxnId="{A299EC4E-AC19-4A0C-98B4-BBF872603962}">
      <dgm:prSet/>
      <dgm:spPr/>
      <dgm:t>
        <a:bodyPr/>
        <a:lstStyle/>
        <a:p>
          <a:endParaRPr lang="en-GB"/>
        </a:p>
      </dgm:t>
    </dgm:pt>
    <dgm:pt modelId="{176050D2-2531-4BC0-B975-09912A598D97}">
      <dgm:prSet custT="1"/>
      <dgm:spPr/>
      <dgm:t>
        <a:bodyPr/>
        <a:lstStyle/>
        <a:p>
          <a:pPr rtl="0" eaLnBrk="1" latinLnBrk="0"/>
          <a:r>
            <a:rPr lang="en-GB" altLang="en-US" sz="1200" b="1">
              <a:solidFill>
                <a:schemeClr val="bg1"/>
              </a:solidFill>
              <a:latin typeface="Arial"/>
              <a:cs typeface="Arial"/>
            </a:rPr>
            <a:t>4 Judging Panels</a:t>
          </a:r>
          <a:br>
            <a:rPr lang="en-GB" altLang="en-US" sz="1200" b="1">
              <a:solidFill>
                <a:schemeClr val="bg1"/>
              </a:solidFill>
              <a:latin typeface="Arial"/>
              <a:cs typeface="Arial"/>
            </a:rPr>
          </a:br>
          <a:r>
            <a:rPr lang="en-GB" altLang="en-US" sz="1200" b="1">
              <a:solidFill>
                <a:schemeClr val="bg1"/>
              </a:solidFill>
              <a:latin typeface="Arial"/>
              <a:cs typeface="Arial"/>
            </a:rPr>
            <a:t> (Jan-Feb)</a:t>
          </a:r>
        </a:p>
      </dgm:t>
    </dgm:pt>
    <dgm:pt modelId="{A8DEA31A-E59A-4BBD-A019-C1737AD22C5F}" type="parTrans" cxnId="{BD9AC8B5-702A-4F9E-9D10-BA9A8C37248A}">
      <dgm:prSet/>
      <dgm:spPr/>
      <dgm:t>
        <a:bodyPr/>
        <a:lstStyle/>
        <a:p>
          <a:endParaRPr lang="en-GB"/>
        </a:p>
      </dgm:t>
    </dgm:pt>
    <dgm:pt modelId="{C4D09842-57F9-4337-ABE6-5CF9166469D9}" type="sibTrans" cxnId="{BD9AC8B5-702A-4F9E-9D10-BA9A8C37248A}">
      <dgm:prSet/>
      <dgm:spPr/>
      <dgm:t>
        <a:bodyPr/>
        <a:lstStyle/>
        <a:p>
          <a:endParaRPr lang="en-GB"/>
        </a:p>
      </dgm:t>
    </dgm:pt>
    <dgm:pt modelId="{7FC85373-D1D5-4C4B-BFA8-F29B0F99E232}">
      <dgm:prSet custT="1"/>
      <dgm:spPr/>
      <dgm:t>
        <a:bodyPr/>
        <a:lstStyle/>
        <a:p>
          <a:pPr rtl="0"/>
          <a:r>
            <a:rPr lang="en-GB" altLang="en-US" sz="1200" b="1">
              <a:solidFill>
                <a:schemeClr val="bg1"/>
              </a:solidFill>
              <a:latin typeface="Arial"/>
              <a:cs typeface="Arial"/>
            </a:rPr>
            <a:t>Awards approved – PMAC, No.10 and HMK (March)</a:t>
          </a:r>
        </a:p>
      </dgm:t>
    </dgm:pt>
    <dgm:pt modelId="{2D08E1E1-E05E-4DF8-9908-84F61B7E7867}" type="parTrans" cxnId="{AE6CCA02-D884-46F4-B32A-798701A80288}">
      <dgm:prSet/>
      <dgm:spPr/>
      <dgm:t>
        <a:bodyPr/>
        <a:lstStyle/>
        <a:p>
          <a:endParaRPr lang="en-GB"/>
        </a:p>
      </dgm:t>
    </dgm:pt>
    <dgm:pt modelId="{24CE0447-A2C0-4C43-8777-92BC88ADF913}" type="sibTrans" cxnId="{AE6CCA02-D884-46F4-B32A-798701A80288}">
      <dgm:prSet/>
      <dgm:spPr/>
      <dgm:t>
        <a:bodyPr/>
        <a:lstStyle/>
        <a:p>
          <a:endParaRPr lang="en-GB">
            <a:solidFill>
              <a:schemeClr val="tx2">
                <a:lumMod val="75000"/>
              </a:schemeClr>
            </a:solidFill>
          </a:endParaRPr>
        </a:p>
      </dgm:t>
    </dgm:pt>
    <dgm:pt modelId="{40497138-A040-4856-83D4-CC83F5D326B1}">
      <dgm:prSet custT="1"/>
      <dgm:spPr/>
      <dgm:t>
        <a:bodyPr/>
        <a:lstStyle/>
        <a:p>
          <a:pPr rtl="0" eaLnBrk="1" latinLnBrk="0"/>
          <a:r>
            <a:rPr lang="en-GB" altLang="en-US" sz="1200" b="1">
              <a:solidFill>
                <a:schemeClr val="bg1"/>
              </a:solidFill>
              <a:latin typeface="Arial"/>
              <a:cs typeface="Arial"/>
            </a:rPr>
            <a:t>Awards Announced</a:t>
          </a:r>
        </a:p>
        <a:p>
          <a:pPr rtl="0"/>
          <a:r>
            <a:rPr lang="en-GB" altLang="en-US" sz="1200" b="1">
              <a:solidFill>
                <a:schemeClr val="bg1"/>
              </a:solidFill>
              <a:latin typeface="Arial"/>
              <a:cs typeface="Arial"/>
            </a:rPr>
            <a:t>(6 May)</a:t>
          </a:r>
        </a:p>
      </dgm:t>
    </dgm:pt>
    <dgm:pt modelId="{0FA49F86-1651-46D2-91F0-37F83493B026}" type="parTrans" cxnId="{12E15E04-E417-4C78-8518-308BCD4520DE}">
      <dgm:prSet/>
      <dgm:spPr/>
      <dgm:t>
        <a:bodyPr/>
        <a:lstStyle/>
        <a:p>
          <a:endParaRPr lang="en-GB"/>
        </a:p>
      </dgm:t>
    </dgm:pt>
    <dgm:pt modelId="{F56AD212-5AD2-4EA5-9E73-9B7E43189CE6}" type="sibTrans" cxnId="{12E15E04-E417-4C78-8518-308BCD4520DE}">
      <dgm:prSet/>
      <dgm:spPr/>
      <dgm:t>
        <a:bodyPr/>
        <a:lstStyle/>
        <a:p>
          <a:endParaRPr lang="en-GB"/>
        </a:p>
      </dgm:t>
    </dgm:pt>
    <dgm:pt modelId="{19FB165E-B04B-4F7B-B5CF-1B686234FD51}">
      <dgm:prSet custT="1"/>
      <dgm:spPr/>
      <dgm:t>
        <a:bodyPr/>
        <a:lstStyle/>
        <a:p>
          <a:pPr rtl="0" eaLnBrk="1" latinLnBrk="0"/>
          <a:r>
            <a:rPr lang="en-GB" altLang="en-US" sz="1200" b="1" dirty="0">
              <a:solidFill>
                <a:schemeClr val="bg1"/>
              </a:solidFill>
              <a:latin typeface="Arial"/>
              <a:cs typeface="Arial"/>
            </a:rPr>
            <a:t>Application process closes </a:t>
          </a:r>
        </a:p>
        <a:p>
          <a:pPr rtl="0" eaLnBrk="1" latinLnBrk="0"/>
          <a:r>
            <a:rPr lang="en-GB" altLang="en-US" sz="1200" b="1" dirty="0">
              <a:solidFill>
                <a:schemeClr val="bg1"/>
              </a:solidFill>
              <a:latin typeface="Arial"/>
              <a:cs typeface="Arial"/>
            </a:rPr>
            <a:t>(9 Sept)</a:t>
          </a:r>
        </a:p>
      </dgm:t>
    </dgm:pt>
    <dgm:pt modelId="{74AEFB3F-C5D1-4A2B-9C33-1EDD1CE577B0}" type="parTrans" cxnId="{F3A23C71-96E4-4102-A883-E07C93C076FF}">
      <dgm:prSet/>
      <dgm:spPr/>
      <dgm:t>
        <a:bodyPr/>
        <a:lstStyle/>
        <a:p>
          <a:endParaRPr lang="en-GB"/>
        </a:p>
      </dgm:t>
    </dgm:pt>
    <dgm:pt modelId="{9B3733BC-BA84-4621-B89A-0A6FE5A835F2}" type="sibTrans" cxnId="{F3A23C71-96E4-4102-A883-E07C93C076FF}">
      <dgm:prSet/>
      <dgm:spPr/>
      <dgm:t>
        <a:bodyPr/>
        <a:lstStyle/>
        <a:p>
          <a:endParaRPr lang="en-GB">
            <a:latin typeface="Helvetica" panose="020B0604020202020204" pitchFamily="34" charset="0"/>
            <a:cs typeface="Helvetica" panose="020B0604020202020204" pitchFamily="34" charset="0"/>
          </a:endParaRPr>
        </a:p>
      </dgm:t>
    </dgm:pt>
    <dgm:pt modelId="{50BF53D0-6D34-4DA2-A146-DDD578B402EC}" type="pres">
      <dgm:prSet presAssocID="{14922027-5C66-4E79-9BF1-FFB4F7D54822}" presName="cycle" presStyleCnt="0">
        <dgm:presLayoutVars>
          <dgm:dir/>
          <dgm:resizeHandles val="exact"/>
        </dgm:presLayoutVars>
      </dgm:prSet>
      <dgm:spPr/>
    </dgm:pt>
    <dgm:pt modelId="{4C3293BD-8990-4851-BD20-EF3F705F16CB}" type="pres">
      <dgm:prSet presAssocID="{11A610E5-8F59-408F-8A0D-32163ECA7C75}" presName="dummy" presStyleCnt="0"/>
      <dgm:spPr/>
    </dgm:pt>
    <dgm:pt modelId="{7923D078-46F2-4A6F-AB39-FCDE29AE836D}" type="pres">
      <dgm:prSet presAssocID="{11A610E5-8F59-408F-8A0D-32163ECA7C75}" presName="node" presStyleLbl="revTx" presStyleIdx="0" presStyleCnt="7" custScaleX="131352" custRadScaleRad="99490" custRadScaleInc="4084">
        <dgm:presLayoutVars>
          <dgm:bulletEnabled val="1"/>
        </dgm:presLayoutVars>
      </dgm:prSet>
      <dgm:spPr/>
    </dgm:pt>
    <dgm:pt modelId="{EFFE4CD8-E967-411A-B253-57815206EAFF}" type="pres">
      <dgm:prSet presAssocID="{C506E442-FFBA-4B91-B741-98C20355F67B}" presName="sibTrans" presStyleLbl="node1" presStyleIdx="0" presStyleCnt="7" custLinFactNeighborX="2490" custLinFactNeighborY="-339"/>
      <dgm:spPr/>
    </dgm:pt>
    <dgm:pt modelId="{3EBD03A4-F180-4833-9FD5-611E7D11B25A}" type="pres">
      <dgm:prSet presAssocID="{19FB165E-B04B-4F7B-B5CF-1B686234FD51}" presName="dummy" presStyleCnt="0"/>
      <dgm:spPr/>
    </dgm:pt>
    <dgm:pt modelId="{CD93B238-FA61-41F9-8803-5B0080A95041}" type="pres">
      <dgm:prSet presAssocID="{19FB165E-B04B-4F7B-B5CF-1B686234FD51}" presName="node" presStyleLbl="revTx" presStyleIdx="1" presStyleCnt="7" custScaleX="146451" custScaleY="92834">
        <dgm:presLayoutVars>
          <dgm:bulletEnabled val="1"/>
        </dgm:presLayoutVars>
      </dgm:prSet>
      <dgm:spPr/>
    </dgm:pt>
    <dgm:pt modelId="{DDD5FCD8-C930-4766-BC35-2A2E89E312C7}" type="pres">
      <dgm:prSet presAssocID="{9B3733BC-BA84-4621-B89A-0A6FE5A835F2}" presName="sibTrans" presStyleLbl="node1" presStyleIdx="1" presStyleCnt="7" custLinFactNeighborX="2065" custLinFactNeighborY="1940"/>
      <dgm:spPr/>
    </dgm:pt>
    <dgm:pt modelId="{A9F43E2B-5368-4643-A82C-51B72E90027E}" type="pres">
      <dgm:prSet presAssocID="{CE18ADD7-74CD-4B9A-BCE0-5B9A71D701AA}" presName="dummy" presStyleCnt="0"/>
      <dgm:spPr/>
    </dgm:pt>
    <dgm:pt modelId="{A8120C97-9F7E-47C8-B538-29AF7C282AB3}" type="pres">
      <dgm:prSet presAssocID="{CE18ADD7-74CD-4B9A-BCE0-5B9A71D701AA}" presName="node" presStyleLbl="revTx" presStyleIdx="2" presStyleCnt="7" custScaleX="171834" custRadScaleRad="103651" custRadScaleInc="16812">
        <dgm:presLayoutVars>
          <dgm:bulletEnabled val="1"/>
        </dgm:presLayoutVars>
      </dgm:prSet>
      <dgm:spPr/>
    </dgm:pt>
    <dgm:pt modelId="{E2A6BE1A-33CE-4AF7-8B9A-554A7630293B}" type="pres">
      <dgm:prSet presAssocID="{3F51069C-6F2F-4C43-BBED-69922D2ED7E0}" presName="sibTrans" presStyleLbl="node1" presStyleIdx="2" presStyleCnt="7" custLinFactNeighborX="774" custLinFactNeighborY="-1309"/>
      <dgm:spPr/>
    </dgm:pt>
    <dgm:pt modelId="{424FBE08-FEE4-4C03-A3AE-7BDFB322C9D0}" type="pres">
      <dgm:prSet presAssocID="{24A383DE-2C33-4451-9E19-BE7A69A7756B}" presName="dummy" presStyleCnt="0"/>
      <dgm:spPr/>
    </dgm:pt>
    <dgm:pt modelId="{69549C12-5B34-475A-A827-FAFD40C09921}" type="pres">
      <dgm:prSet presAssocID="{24A383DE-2C33-4451-9E19-BE7A69A7756B}" presName="node" presStyleLbl="revTx" presStyleIdx="3" presStyleCnt="7" custScaleX="163938" custScaleY="102198" custRadScaleRad="100770" custRadScaleInc="28292">
        <dgm:presLayoutVars>
          <dgm:bulletEnabled val="1"/>
        </dgm:presLayoutVars>
      </dgm:prSet>
      <dgm:spPr/>
    </dgm:pt>
    <dgm:pt modelId="{7BEE2DB5-6246-4CF9-8B2F-77457D2FFC9B}" type="pres">
      <dgm:prSet presAssocID="{CC74B0B4-4B6F-4E56-938D-DB96485856BF}" presName="sibTrans" presStyleLbl="node1" presStyleIdx="3" presStyleCnt="7"/>
      <dgm:spPr/>
    </dgm:pt>
    <dgm:pt modelId="{6BBA09A6-3D0C-44D9-8C73-D2F23E7E3A6B}" type="pres">
      <dgm:prSet presAssocID="{176050D2-2531-4BC0-B975-09912A598D97}" presName="dummy" presStyleCnt="0"/>
      <dgm:spPr/>
    </dgm:pt>
    <dgm:pt modelId="{02829C99-7806-4C25-A5CF-3346C83815D3}" type="pres">
      <dgm:prSet presAssocID="{176050D2-2531-4BC0-B975-09912A598D97}" presName="node" presStyleLbl="revTx" presStyleIdx="4" presStyleCnt="7" custScaleX="131352" custRadScaleRad="103028" custRadScaleInc="29261">
        <dgm:presLayoutVars>
          <dgm:bulletEnabled val="1"/>
        </dgm:presLayoutVars>
      </dgm:prSet>
      <dgm:spPr/>
    </dgm:pt>
    <dgm:pt modelId="{81DDCD6E-D3DD-43E2-B78A-BD884E1287FC}" type="pres">
      <dgm:prSet presAssocID="{C4D09842-57F9-4337-ABE6-5CF9166469D9}" presName="sibTrans" presStyleLbl="node1" presStyleIdx="4" presStyleCnt="7" custLinFactNeighborX="-145" custLinFactNeighborY="-355"/>
      <dgm:spPr/>
    </dgm:pt>
    <dgm:pt modelId="{5DC3F1A7-4EFB-48D8-965F-D1CDA4D61A48}" type="pres">
      <dgm:prSet presAssocID="{7FC85373-D1D5-4C4B-BFA8-F29B0F99E232}" presName="dummy" presStyleCnt="0"/>
      <dgm:spPr/>
    </dgm:pt>
    <dgm:pt modelId="{F46D13AE-ED40-4BFA-9981-BAC85AC6E2B9}" type="pres">
      <dgm:prSet presAssocID="{7FC85373-D1D5-4C4B-BFA8-F29B0F99E232}" presName="node" presStyleLbl="revTx" presStyleIdx="5" presStyleCnt="7" custScaleX="162782" custRadScaleRad="100447" custRadScaleInc="-339">
        <dgm:presLayoutVars>
          <dgm:bulletEnabled val="1"/>
        </dgm:presLayoutVars>
      </dgm:prSet>
      <dgm:spPr/>
    </dgm:pt>
    <dgm:pt modelId="{569D1607-1D3D-4CEF-AC81-B2B022023A2B}" type="pres">
      <dgm:prSet presAssocID="{24CE0447-A2C0-4C43-8777-92BC88ADF913}" presName="sibTrans" presStyleLbl="node1" presStyleIdx="5" presStyleCnt="7" custLinFactNeighborX="-1010" custLinFactNeighborY="630"/>
      <dgm:spPr/>
    </dgm:pt>
    <dgm:pt modelId="{FC9C264A-7F72-4A1B-8708-12136246512A}" type="pres">
      <dgm:prSet presAssocID="{40497138-A040-4856-83D4-CC83F5D326B1}" presName="dummy" presStyleCnt="0"/>
      <dgm:spPr/>
    </dgm:pt>
    <dgm:pt modelId="{7016C690-7F94-49C3-9786-533780ED17D2}" type="pres">
      <dgm:prSet presAssocID="{40497138-A040-4856-83D4-CC83F5D326B1}" presName="node" presStyleLbl="revTx" presStyleIdx="6" presStyleCnt="7" custScaleX="131352" custRadScaleRad="98978" custRadScaleInc="-19108">
        <dgm:presLayoutVars>
          <dgm:bulletEnabled val="1"/>
        </dgm:presLayoutVars>
      </dgm:prSet>
      <dgm:spPr/>
    </dgm:pt>
    <dgm:pt modelId="{7E79E9B3-4A8E-4317-977B-FB1FDCABE959}" type="pres">
      <dgm:prSet presAssocID="{F56AD212-5AD2-4EA5-9E73-9B7E43189CE6}" presName="sibTrans" presStyleLbl="node1" presStyleIdx="6" presStyleCnt="7" custLinFactNeighborY="-940"/>
      <dgm:spPr/>
    </dgm:pt>
  </dgm:ptLst>
  <dgm:cxnLst>
    <dgm:cxn modelId="{AE6CCA02-D884-46F4-B32A-798701A80288}" srcId="{14922027-5C66-4E79-9BF1-FFB4F7D54822}" destId="{7FC85373-D1D5-4C4B-BFA8-F29B0F99E232}" srcOrd="5" destOrd="0" parTransId="{2D08E1E1-E05E-4DF8-9908-84F61B7E7867}" sibTransId="{24CE0447-A2C0-4C43-8777-92BC88ADF913}"/>
    <dgm:cxn modelId="{12E15E04-E417-4C78-8518-308BCD4520DE}" srcId="{14922027-5C66-4E79-9BF1-FFB4F7D54822}" destId="{40497138-A040-4856-83D4-CC83F5D326B1}" srcOrd="6" destOrd="0" parTransId="{0FA49F86-1651-46D2-91F0-37F83493B026}" sibTransId="{F56AD212-5AD2-4EA5-9E73-9B7E43189CE6}"/>
    <dgm:cxn modelId="{F7D9D010-AFD0-402B-8695-F197F1BC7952}" type="presOf" srcId="{176050D2-2531-4BC0-B975-09912A598D97}" destId="{02829C99-7806-4C25-A5CF-3346C83815D3}" srcOrd="0" destOrd="0" presId="urn:microsoft.com/office/officeart/2005/8/layout/cycle1"/>
    <dgm:cxn modelId="{C3073F1B-E260-4757-BFB0-84175B7261EB}" type="presOf" srcId="{11A610E5-8F59-408F-8A0D-32163ECA7C75}" destId="{7923D078-46F2-4A6F-AB39-FCDE29AE836D}" srcOrd="0" destOrd="0" presId="urn:microsoft.com/office/officeart/2005/8/layout/cycle1"/>
    <dgm:cxn modelId="{D0519535-16D0-4B05-8087-77D5C6CA76CF}" type="presOf" srcId="{CE18ADD7-74CD-4B9A-BCE0-5B9A71D701AA}" destId="{A8120C97-9F7E-47C8-B538-29AF7C282AB3}" srcOrd="0" destOrd="0" presId="urn:microsoft.com/office/officeart/2005/8/layout/cycle1"/>
    <dgm:cxn modelId="{A52F2136-8F60-4C5D-ABCF-2BE64B17382E}" srcId="{14922027-5C66-4E79-9BF1-FFB4F7D54822}" destId="{CE18ADD7-74CD-4B9A-BCE0-5B9A71D701AA}" srcOrd="2" destOrd="0" parTransId="{6A1F0A31-6839-4C77-A98A-4E238CD0AC23}" sibTransId="{3F51069C-6F2F-4C43-BBED-69922D2ED7E0}"/>
    <dgm:cxn modelId="{33925B64-332E-4FEF-A079-BBFC7128AE82}" type="presOf" srcId="{9B3733BC-BA84-4621-B89A-0A6FE5A835F2}" destId="{DDD5FCD8-C930-4766-BC35-2A2E89E312C7}" srcOrd="0" destOrd="0" presId="urn:microsoft.com/office/officeart/2005/8/layout/cycle1"/>
    <dgm:cxn modelId="{870A0249-52DB-4790-A477-3DA7FF88AA26}" type="presOf" srcId="{7FC85373-D1D5-4C4B-BFA8-F29B0F99E232}" destId="{F46D13AE-ED40-4BFA-9981-BAC85AC6E2B9}" srcOrd="0" destOrd="0" presId="urn:microsoft.com/office/officeart/2005/8/layout/cycle1"/>
    <dgm:cxn modelId="{9322C04A-8777-48F4-8D08-C6D5DB7A4317}" type="presOf" srcId="{F56AD212-5AD2-4EA5-9E73-9B7E43189CE6}" destId="{7E79E9B3-4A8E-4317-977B-FB1FDCABE959}" srcOrd="0" destOrd="0" presId="urn:microsoft.com/office/officeart/2005/8/layout/cycle1"/>
    <dgm:cxn modelId="{D939016B-B225-4BAF-A9D7-628A657A36B3}" type="presOf" srcId="{14922027-5C66-4E79-9BF1-FFB4F7D54822}" destId="{50BF53D0-6D34-4DA2-A146-DDD578B402EC}" srcOrd="0" destOrd="0" presId="urn:microsoft.com/office/officeart/2005/8/layout/cycle1"/>
    <dgm:cxn modelId="{2DF65E4B-1FD0-4601-BFF9-68A92ACE05FD}" type="presOf" srcId="{3F51069C-6F2F-4C43-BBED-69922D2ED7E0}" destId="{E2A6BE1A-33CE-4AF7-8B9A-554A7630293B}" srcOrd="0" destOrd="0" presId="urn:microsoft.com/office/officeart/2005/8/layout/cycle1"/>
    <dgm:cxn modelId="{A299EC4E-AC19-4A0C-98B4-BBF872603962}" srcId="{14922027-5C66-4E79-9BF1-FFB4F7D54822}" destId="{24A383DE-2C33-4451-9E19-BE7A69A7756B}" srcOrd="3" destOrd="0" parTransId="{4FBA5E99-03FC-43A3-9501-21A1E3173C0C}" sibTransId="{CC74B0B4-4B6F-4E56-938D-DB96485856BF}"/>
    <dgm:cxn modelId="{F3A23C71-96E4-4102-A883-E07C93C076FF}" srcId="{14922027-5C66-4E79-9BF1-FFB4F7D54822}" destId="{19FB165E-B04B-4F7B-B5CF-1B686234FD51}" srcOrd="1" destOrd="0" parTransId="{74AEFB3F-C5D1-4A2B-9C33-1EDD1CE577B0}" sibTransId="{9B3733BC-BA84-4621-B89A-0A6FE5A835F2}"/>
    <dgm:cxn modelId="{C3AB298A-F23A-4823-B833-A6920C91ADF1}" type="presOf" srcId="{CC74B0B4-4B6F-4E56-938D-DB96485856BF}" destId="{7BEE2DB5-6246-4CF9-8B2F-77457D2FFC9B}" srcOrd="0" destOrd="0" presId="urn:microsoft.com/office/officeart/2005/8/layout/cycle1"/>
    <dgm:cxn modelId="{DA6AE09D-B195-4CE8-923E-FC193FE81117}" type="presOf" srcId="{C4D09842-57F9-4337-ABE6-5CF9166469D9}" destId="{81DDCD6E-D3DD-43E2-B78A-BD884E1287FC}" srcOrd="0" destOrd="0" presId="urn:microsoft.com/office/officeart/2005/8/layout/cycle1"/>
    <dgm:cxn modelId="{BD9AC8B5-702A-4F9E-9D10-BA9A8C37248A}" srcId="{14922027-5C66-4E79-9BF1-FFB4F7D54822}" destId="{176050D2-2531-4BC0-B975-09912A598D97}" srcOrd="4" destOrd="0" parTransId="{A8DEA31A-E59A-4BBD-A019-C1737AD22C5F}" sibTransId="{C4D09842-57F9-4337-ABE6-5CF9166469D9}"/>
    <dgm:cxn modelId="{4B9ECBC2-2315-493F-8DC5-1DCCAF5946F9}" type="presOf" srcId="{19FB165E-B04B-4F7B-B5CF-1B686234FD51}" destId="{CD93B238-FA61-41F9-8803-5B0080A95041}" srcOrd="0" destOrd="0" presId="urn:microsoft.com/office/officeart/2005/8/layout/cycle1"/>
    <dgm:cxn modelId="{12A49AC4-F11F-41B9-B641-AC3D75695A61}" srcId="{14922027-5C66-4E79-9BF1-FFB4F7D54822}" destId="{11A610E5-8F59-408F-8A0D-32163ECA7C75}" srcOrd="0" destOrd="0" parTransId="{689D405F-130A-485F-932A-916287BB8660}" sibTransId="{C506E442-FFBA-4B91-B741-98C20355F67B}"/>
    <dgm:cxn modelId="{C67728CB-1A85-49AB-8498-DBF034CEDB7A}" type="presOf" srcId="{C506E442-FFBA-4B91-B741-98C20355F67B}" destId="{EFFE4CD8-E967-411A-B253-57815206EAFF}" srcOrd="0" destOrd="0" presId="urn:microsoft.com/office/officeart/2005/8/layout/cycle1"/>
    <dgm:cxn modelId="{BA3CEDD7-B243-45D4-9F8D-DA450AF78842}" type="presOf" srcId="{24A383DE-2C33-4451-9E19-BE7A69A7756B}" destId="{69549C12-5B34-475A-A827-FAFD40C09921}" srcOrd="0" destOrd="0" presId="urn:microsoft.com/office/officeart/2005/8/layout/cycle1"/>
    <dgm:cxn modelId="{A93277E1-8CED-49CE-9F48-A31EE77E5067}" type="presOf" srcId="{24CE0447-A2C0-4C43-8777-92BC88ADF913}" destId="{569D1607-1D3D-4CEF-AC81-B2B022023A2B}" srcOrd="0" destOrd="0" presId="urn:microsoft.com/office/officeart/2005/8/layout/cycle1"/>
    <dgm:cxn modelId="{50F5CBFA-D4A5-44FE-AAF5-D161DAAF6B24}" type="presOf" srcId="{40497138-A040-4856-83D4-CC83F5D326B1}" destId="{7016C690-7F94-49C3-9786-533780ED17D2}" srcOrd="0" destOrd="0" presId="urn:microsoft.com/office/officeart/2005/8/layout/cycle1"/>
    <dgm:cxn modelId="{23E7913D-B1E4-48D2-A84C-A0C8CA3E5289}" type="presParOf" srcId="{50BF53D0-6D34-4DA2-A146-DDD578B402EC}" destId="{4C3293BD-8990-4851-BD20-EF3F705F16CB}" srcOrd="0" destOrd="0" presId="urn:microsoft.com/office/officeart/2005/8/layout/cycle1"/>
    <dgm:cxn modelId="{0D1D8523-B0D3-4542-827D-F46484A11490}" type="presParOf" srcId="{50BF53D0-6D34-4DA2-A146-DDD578B402EC}" destId="{7923D078-46F2-4A6F-AB39-FCDE29AE836D}" srcOrd="1" destOrd="0" presId="urn:microsoft.com/office/officeart/2005/8/layout/cycle1"/>
    <dgm:cxn modelId="{55793E96-7D5B-4FF9-A708-9575CF7EC70A}" type="presParOf" srcId="{50BF53D0-6D34-4DA2-A146-DDD578B402EC}" destId="{EFFE4CD8-E967-411A-B253-57815206EAFF}" srcOrd="2" destOrd="0" presId="urn:microsoft.com/office/officeart/2005/8/layout/cycle1"/>
    <dgm:cxn modelId="{A54EC331-9EAD-40AF-AA7F-8DBF1C379135}" type="presParOf" srcId="{50BF53D0-6D34-4DA2-A146-DDD578B402EC}" destId="{3EBD03A4-F180-4833-9FD5-611E7D11B25A}" srcOrd="3" destOrd="0" presId="urn:microsoft.com/office/officeart/2005/8/layout/cycle1"/>
    <dgm:cxn modelId="{C13FD291-5BE8-4AC2-A8B0-61B25D8B2528}" type="presParOf" srcId="{50BF53D0-6D34-4DA2-A146-DDD578B402EC}" destId="{CD93B238-FA61-41F9-8803-5B0080A95041}" srcOrd="4" destOrd="0" presId="urn:microsoft.com/office/officeart/2005/8/layout/cycle1"/>
    <dgm:cxn modelId="{E63D5EE0-39A6-4218-8DCF-2B09079964B5}" type="presParOf" srcId="{50BF53D0-6D34-4DA2-A146-DDD578B402EC}" destId="{DDD5FCD8-C930-4766-BC35-2A2E89E312C7}" srcOrd="5" destOrd="0" presId="urn:microsoft.com/office/officeart/2005/8/layout/cycle1"/>
    <dgm:cxn modelId="{8E913DF0-142F-4CA0-9A4D-9BCB4176680A}" type="presParOf" srcId="{50BF53D0-6D34-4DA2-A146-DDD578B402EC}" destId="{A9F43E2B-5368-4643-A82C-51B72E90027E}" srcOrd="6" destOrd="0" presId="urn:microsoft.com/office/officeart/2005/8/layout/cycle1"/>
    <dgm:cxn modelId="{7058965D-8E74-4894-BF77-E14F5E0A682F}" type="presParOf" srcId="{50BF53D0-6D34-4DA2-A146-DDD578B402EC}" destId="{A8120C97-9F7E-47C8-B538-29AF7C282AB3}" srcOrd="7" destOrd="0" presId="urn:microsoft.com/office/officeart/2005/8/layout/cycle1"/>
    <dgm:cxn modelId="{2D426952-FF81-48B7-9BA3-031D35885BE3}" type="presParOf" srcId="{50BF53D0-6D34-4DA2-A146-DDD578B402EC}" destId="{E2A6BE1A-33CE-4AF7-8B9A-554A7630293B}" srcOrd="8" destOrd="0" presId="urn:microsoft.com/office/officeart/2005/8/layout/cycle1"/>
    <dgm:cxn modelId="{4A75D31C-A7EA-4919-9F80-624EB9AA3CA5}" type="presParOf" srcId="{50BF53D0-6D34-4DA2-A146-DDD578B402EC}" destId="{424FBE08-FEE4-4C03-A3AE-7BDFB322C9D0}" srcOrd="9" destOrd="0" presId="urn:microsoft.com/office/officeart/2005/8/layout/cycle1"/>
    <dgm:cxn modelId="{04D5AE39-7B9C-44F2-9822-4550934E73D5}" type="presParOf" srcId="{50BF53D0-6D34-4DA2-A146-DDD578B402EC}" destId="{69549C12-5B34-475A-A827-FAFD40C09921}" srcOrd="10" destOrd="0" presId="urn:microsoft.com/office/officeart/2005/8/layout/cycle1"/>
    <dgm:cxn modelId="{11E79AC3-0882-41EA-93C1-FCB5B1EBBB44}" type="presParOf" srcId="{50BF53D0-6D34-4DA2-A146-DDD578B402EC}" destId="{7BEE2DB5-6246-4CF9-8B2F-77457D2FFC9B}" srcOrd="11" destOrd="0" presId="urn:microsoft.com/office/officeart/2005/8/layout/cycle1"/>
    <dgm:cxn modelId="{E2D39FDA-7203-4376-B608-C71199E800BB}" type="presParOf" srcId="{50BF53D0-6D34-4DA2-A146-DDD578B402EC}" destId="{6BBA09A6-3D0C-44D9-8C73-D2F23E7E3A6B}" srcOrd="12" destOrd="0" presId="urn:microsoft.com/office/officeart/2005/8/layout/cycle1"/>
    <dgm:cxn modelId="{E52C5EC8-140C-46E5-B89A-C732E9178F1E}" type="presParOf" srcId="{50BF53D0-6D34-4DA2-A146-DDD578B402EC}" destId="{02829C99-7806-4C25-A5CF-3346C83815D3}" srcOrd="13" destOrd="0" presId="urn:microsoft.com/office/officeart/2005/8/layout/cycle1"/>
    <dgm:cxn modelId="{CB2F48E7-06EE-413F-85C1-F6AC3A531B03}" type="presParOf" srcId="{50BF53D0-6D34-4DA2-A146-DDD578B402EC}" destId="{81DDCD6E-D3DD-43E2-B78A-BD884E1287FC}" srcOrd="14" destOrd="0" presId="urn:microsoft.com/office/officeart/2005/8/layout/cycle1"/>
    <dgm:cxn modelId="{197EC8A9-1E7C-4335-B364-7A91A3DE2F2E}" type="presParOf" srcId="{50BF53D0-6D34-4DA2-A146-DDD578B402EC}" destId="{5DC3F1A7-4EFB-48D8-965F-D1CDA4D61A48}" srcOrd="15" destOrd="0" presId="urn:microsoft.com/office/officeart/2005/8/layout/cycle1"/>
    <dgm:cxn modelId="{12E37735-8883-432B-9B06-8512DCAEDD88}" type="presParOf" srcId="{50BF53D0-6D34-4DA2-A146-DDD578B402EC}" destId="{F46D13AE-ED40-4BFA-9981-BAC85AC6E2B9}" srcOrd="16" destOrd="0" presId="urn:microsoft.com/office/officeart/2005/8/layout/cycle1"/>
    <dgm:cxn modelId="{AA810EF7-59CE-4AFC-B1EB-EC4CCEC17A66}" type="presParOf" srcId="{50BF53D0-6D34-4DA2-A146-DDD578B402EC}" destId="{569D1607-1D3D-4CEF-AC81-B2B022023A2B}" srcOrd="17" destOrd="0" presId="urn:microsoft.com/office/officeart/2005/8/layout/cycle1"/>
    <dgm:cxn modelId="{0F8C7DFB-0C1B-400B-B4DA-7FD8077F0A86}" type="presParOf" srcId="{50BF53D0-6D34-4DA2-A146-DDD578B402EC}" destId="{FC9C264A-7F72-4A1B-8708-12136246512A}" srcOrd="18" destOrd="0" presId="urn:microsoft.com/office/officeart/2005/8/layout/cycle1"/>
    <dgm:cxn modelId="{594298E1-259D-4769-B344-083CD8C5E973}" type="presParOf" srcId="{50BF53D0-6D34-4DA2-A146-DDD578B402EC}" destId="{7016C690-7F94-49C3-9786-533780ED17D2}" srcOrd="19" destOrd="0" presId="urn:microsoft.com/office/officeart/2005/8/layout/cycle1"/>
    <dgm:cxn modelId="{1AC72775-B010-46A2-B5B5-0BCBB7AE6838}" type="presParOf" srcId="{50BF53D0-6D34-4DA2-A146-DDD578B402EC}" destId="{7E79E9B3-4A8E-4317-977B-FB1FDCABE959}" srcOrd="20" destOrd="0" presId="urn:microsoft.com/office/officeart/2005/8/layout/cycle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F5CF32-7EE3-46B6-9F05-F5F3E4A3838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798EFCA-B6CA-4253-B6C2-D6063FB8962D}">
      <dgm:prSet/>
      <dgm:spPr/>
      <dgm:t>
        <a:bodyPr/>
        <a:lstStyle/>
        <a:p>
          <a:r>
            <a:rPr lang="en-GB"/>
            <a:t>Multiple stages of rigorous moderation. Each application is assessed independently by two assessors</a:t>
          </a:r>
          <a:endParaRPr lang="en-US"/>
        </a:p>
      </dgm:t>
    </dgm:pt>
    <dgm:pt modelId="{B9C8D7CB-F154-4D03-910F-CD6E0CAF55BE}" type="parTrans" cxnId="{858C62FA-3636-433E-A865-BC8D78A3DE95}">
      <dgm:prSet/>
      <dgm:spPr/>
      <dgm:t>
        <a:bodyPr/>
        <a:lstStyle/>
        <a:p>
          <a:endParaRPr lang="en-US"/>
        </a:p>
      </dgm:t>
    </dgm:pt>
    <dgm:pt modelId="{5867BD90-0641-442A-97B1-1B356A412C13}" type="sibTrans" cxnId="{858C62FA-3636-433E-A865-BC8D78A3DE95}">
      <dgm:prSet/>
      <dgm:spPr/>
      <dgm:t>
        <a:bodyPr/>
        <a:lstStyle/>
        <a:p>
          <a:endParaRPr lang="en-US"/>
        </a:p>
      </dgm:t>
    </dgm:pt>
    <dgm:pt modelId="{44CCAAFD-90D1-41DF-9AD3-EACD0BA95282}">
      <dgm:prSet/>
      <dgm:spPr/>
      <dgm:t>
        <a:bodyPr/>
        <a:lstStyle/>
        <a:p>
          <a:r>
            <a:rPr lang="en-GB"/>
            <a:t>Moderators check any anomalies</a:t>
          </a:r>
          <a:endParaRPr lang="en-US"/>
        </a:p>
      </dgm:t>
    </dgm:pt>
    <dgm:pt modelId="{EA0CC6D6-52B9-4BD9-A06A-95806545F78C}" type="parTrans" cxnId="{3A6A2B08-37DC-4E7D-A757-9B74AC990961}">
      <dgm:prSet/>
      <dgm:spPr/>
      <dgm:t>
        <a:bodyPr/>
        <a:lstStyle/>
        <a:p>
          <a:endParaRPr lang="en-US"/>
        </a:p>
      </dgm:t>
    </dgm:pt>
    <dgm:pt modelId="{E99400B2-1403-4D7D-813D-DFA1AA21F51E}" type="sibTrans" cxnId="{3A6A2B08-37DC-4E7D-A757-9B74AC990961}">
      <dgm:prSet/>
      <dgm:spPr/>
      <dgm:t>
        <a:bodyPr/>
        <a:lstStyle/>
        <a:p>
          <a:endParaRPr lang="en-US"/>
        </a:p>
      </dgm:t>
    </dgm:pt>
    <dgm:pt modelId="{8D543DCE-B501-4641-A819-B0C749355BE7}">
      <dgm:prSet/>
      <dgm:spPr/>
      <dgm:t>
        <a:bodyPr/>
        <a:lstStyle/>
        <a:p>
          <a:r>
            <a:rPr lang="en-GB"/>
            <a:t>The experience of the assessment team is highly diverse</a:t>
          </a:r>
          <a:endParaRPr lang="en-US"/>
        </a:p>
      </dgm:t>
    </dgm:pt>
    <dgm:pt modelId="{CFE5BD01-B826-453E-AFDA-6C3C0DDFE8BF}" type="parTrans" cxnId="{B693C087-54A4-4D36-9D12-6E4D690A5EF9}">
      <dgm:prSet/>
      <dgm:spPr/>
      <dgm:t>
        <a:bodyPr/>
        <a:lstStyle/>
        <a:p>
          <a:endParaRPr lang="en-US"/>
        </a:p>
      </dgm:t>
    </dgm:pt>
    <dgm:pt modelId="{86E3BAF4-6AEB-47C0-AE27-E0C05D234189}" type="sibTrans" cxnId="{B693C087-54A4-4D36-9D12-6E4D690A5EF9}">
      <dgm:prSet/>
      <dgm:spPr/>
      <dgm:t>
        <a:bodyPr/>
        <a:lstStyle/>
        <a:p>
          <a:endParaRPr lang="en-US"/>
        </a:p>
      </dgm:t>
    </dgm:pt>
    <dgm:pt modelId="{51E25050-717F-4927-9E64-B8B1439A4F13}">
      <dgm:prSet/>
      <dgm:spPr/>
      <dgm:t>
        <a:bodyPr/>
        <a:lstStyle/>
        <a:p>
          <a:r>
            <a:rPr lang="en-GB"/>
            <a:t>After shortlisting, due diligence checks are carried out by other government organisations (HMRC, HSE, DWP etc)</a:t>
          </a:r>
          <a:endParaRPr lang="en-US"/>
        </a:p>
      </dgm:t>
    </dgm:pt>
    <dgm:pt modelId="{668E090F-B5CB-4231-849C-D9D6D889D21E}" type="parTrans" cxnId="{E0392A79-6922-4EA5-B971-79213A97E5F4}">
      <dgm:prSet/>
      <dgm:spPr/>
      <dgm:t>
        <a:bodyPr/>
        <a:lstStyle/>
        <a:p>
          <a:endParaRPr lang="en-US"/>
        </a:p>
      </dgm:t>
    </dgm:pt>
    <dgm:pt modelId="{84E78257-63ED-4C39-860A-13520EFC79A0}" type="sibTrans" cxnId="{E0392A79-6922-4EA5-B971-79213A97E5F4}">
      <dgm:prSet/>
      <dgm:spPr/>
      <dgm:t>
        <a:bodyPr/>
        <a:lstStyle/>
        <a:p>
          <a:endParaRPr lang="en-US"/>
        </a:p>
      </dgm:t>
    </dgm:pt>
    <dgm:pt modelId="{F05E6AB5-23BA-4B18-B3EA-23E90AE599E3}">
      <dgm:prSet/>
      <dgm:spPr/>
      <dgm:t>
        <a:bodyPr/>
        <a:lstStyle/>
        <a:p>
          <a:r>
            <a:rPr lang="en-GB"/>
            <a:t>Assessors can ask companies for clarification</a:t>
          </a:r>
          <a:endParaRPr lang="en-US"/>
        </a:p>
      </dgm:t>
    </dgm:pt>
    <dgm:pt modelId="{AAF85727-F54B-4962-A221-F06F49FC0BF7}" type="parTrans" cxnId="{4EA4EBE6-E4C2-4155-A7F9-112E2BB9AD81}">
      <dgm:prSet/>
      <dgm:spPr/>
      <dgm:t>
        <a:bodyPr/>
        <a:lstStyle/>
        <a:p>
          <a:endParaRPr lang="en-US"/>
        </a:p>
      </dgm:t>
    </dgm:pt>
    <dgm:pt modelId="{816D0286-1A95-4B52-BFB7-D8695DE2A1DD}" type="sibTrans" cxnId="{4EA4EBE6-E4C2-4155-A7F9-112E2BB9AD81}">
      <dgm:prSet/>
      <dgm:spPr/>
      <dgm:t>
        <a:bodyPr/>
        <a:lstStyle/>
        <a:p>
          <a:endParaRPr lang="en-US"/>
        </a:p>
      </dgm:t>
    </dgm:pt>
    <dgm:pt modelId="{3A133C71-E5BE-424E-825A-5C9165B0D770}">
      <dgm:prSet/>
      <dgm:spPr/>
      <dgm:t>
        <a:bodyPr/>
        <a:lstStyle/>
        <a:p>
          <a:r>
            <a:rPr lang="en-GB"/>
            <a:t>Assessors evaluate the quality of programme, extent that it is embedded and its impact – eg on the market (innovation) on the people it has helped (for promoting opportunity)</a:t>
          </a:r>
          <a:endParaRPr lang="en-US"/>
        </a:p>
      </dgm:t>
    </dgm:pt>
    <dgm:pt modelId="{D9E3D17C-8B18-41FB-B60E-9CAF4DE17750}" type="parTrans" cxnId="{D3C8C73F-8AD5-4E33-AE34-3185F6A74B8E}">
      <dgm:prSet/>
      <dgm:spPr/>
      <dgm:t>
        <a:bodyPr/>
        <a:lstStyle/>
        <a:p>
          <a:endParaRPr lang="en-US"/>
        </a:p>
      </dgm:t>
    </dgm:pt>
    <dgm:pt modelId="{128C93AE-7C6A-4230-AEF5-74253F0D2E50}" type="sibTrans" cxnId="{D3C8C73F-8AD5-4E33-AE34-3185F6A74B8E}">
      <dgm:prSet/>
      <dgm:spPr/>
      <dgm:t>
        <a:bodyPr/>
        <a:lstStyle/>
        <a:p>
          <a:endParaRPr lang="en-US"/>
        </a:p>
      </dgm:t>
    </dgm:pt>
    <dgm:pt modelId="{D1656AAB-210B-40AE-BC45-2D267810CDDE}">
      <dgm:prSet/>
      <dgm:spPr/>
      <dgm:t>
        <a:bodyPr/>
        <a:lstStyle/>
        <a:p>
          <a:r>
            <a:rPr lang="en-GB"/>
            <a:t>Assessors can review published information about applicants like websites and Companies House information but cannot contact the company direct. </a:t>
          </a:r>
          <a:endParaRPr lang="en-US"/>
        </a:p>
      </dgm:t>
    </dgm:pt>
    <dgm:pt modelId="{B7B3EBD7-0D6C-47AF-87F7-DFB6D7B35E72}" type="parTrans" cxnId="{20EA72DF-4C2B-46A3-8162-0416152FA593}">
      <dgm:prSet/>
      <dgm:spPr/>
      <dgm:t>
        <a:bodyPr/>
        <a:lstStyle/>
        <a:p>
          <a:endParaRPr lang="en-US"/>
        </a:p>
      </dgm:t>
    </dgm:pt>
    <dgm:pt modelId="{A82B24BE-484E-4F16-B0CB-7D49749F5A9A}" type="sibTrans" cxnId="{20EA72DF-4C2B-46A3-8162-0416152FA593}">
      <dgm:prSet/>
      <dgm:spPr/>
      <dgm:t>
        <a:bodyPr/>
        <a:lstStyle/>
        <a:p>
          <a:endParaRPr lang="en-US"/>
        </a:p>
      </dgm:t>
    </dgm:pt>
    <dgm:pt modelId="{2E5D00B8-ECAF-4B67-AF4D-BDEC59635F21}">
      <dgm:prSet/>
      <dgm:spPr/>
      <dgm:t>
        <a:bodyPr/>
        <a:lstStyle/>
        <a:p>
          <a:r>
            <a:rPr lang="en-GB"/>
            <a:t>Assessors look for reasons to ‘recommend’ or ‘reserve’ applications for the judging panel in January</a:t>
          </a:r>
          <a:endParaRPr lang="en-US"/>
        </a:p>
      </dgm:t>
    </dgm:pt>
    <dgm:pt modelId="{F92D5035-0F1B-49E3-8F7A-59648E034F95}" type="parTrans" cxnId="{B5453278-2AAB-4123-BF8D-F76F9FC67265}">
      <dgm:prSet/>
      <dgm:spPr/>
      <dgm:t>
        <a:bodyPr/>
        <a:lstStyle/>
        <a:p>
          <a:endParaRPr lang="en-US"/>
        </a:p>
      </dgm:t>
    </dgm:pt>
    <dgm:pt modelId="{25EF955E-8FFF-4518-B725-2F660D229E6F}" type="sibTrans" cxnId="{B5453278-2AAB-4123-BF8D-F76F9FC67265}">
      <dgm:prSet/>
      <dgm:spPr/>
      <dgm:t>
        <a:bodyPr/>
        <a:lstStyle/>
        <a:p>
          <a:endParaRPr lang="en-US"/>
        </a:p>
      </dgm:t>
    </dgm:pt>
    <dgm:pt modelId="{BDF91B3E-4717-4D91-8A6E-EC85AFCFC1A8}" type="pres">
      <dgm:prSet presAssocID="{D6F5CF32-7EE3-46B6-9F05-F5F3E4A38386}" presName="linear" presStyleCnt="0">
        <dgm:presLayoutVars>
          <dgm:animLvl val="lvl"/>
          <dgm:resizeHandles val="exact"/>
        </dgm:presLayoutVars>
      </dgm:prSet>
      <dgm:spPr/>
    </dgm:pt>
    <dgm:pt modelId="{193348D6-9EFB-4ECC-AB42-93678A0E826D}" type="pres">
      <dgm:prSet presAssocID="{6798EFCA-B6CA-4253-B6C2-D6063FB8962D}" presName="parentText" presStyleLbl="node1" presStyleIdx="0" presStyleCnt="8">
        <dgm:presLayoutVars>
          <dgm:chMax val="0"/>
          <dgm:bulletEnabled val="1"/>
        </dgm:presLayoutVars>
      </dgm:prSet>
      <dgm:spPr/>
    </dgm:pt>
    <dgm:pt modelId="{94F61AF1-C51C-4DBE-8509-C832B76C3DBD}" type="pres">
      <dgm:prSet presAssocID="{5867BD90-0641-442A-97B1-1B356A412C13}" presName="spacer" presStyleCnt="0"/>
      <dgm:spPr/>
    </dgm:pt>
    <dgm:pt modelId="{D842D6CC-E211-47D0-932B-F18DA3857F71}" type="pres">
      <dgm:prSet presAssocID="{44CCAAFD-90D1-41DF-9AD3-EACD0BA95282}" presName="parentText" presStyleLbl="node1" presStyleIdx="1" presStyleCnt="8">
        <dgm:presLayoutVars>
          <dgm:chMax val="0"/>
          <dgm:bulletEnabled val="1"/>
        </dgm:presLayoutVars>
      </dgm:prSet>
      <dgm:spPr/>
    </dgm:pt>
    <dgm:pt modelId="{787BC054-58A6-44A3-9C31-BD79DCF94823}" type="pres">
      <dgm:prSet presAssocID="{E99400B2-1403-4D7D-813D-DFA1AA21F51E}" presName="spacer" presStyleCnt="0"/>
      <dgm:spPr/>
    </dgm:pt>
    <dgm:pt modelId="{74120100-D299-490E-B4C8-880EA3F23FF5}" type="pres">
      <dgm:prSet presAssocID="{8D543DCE-B501-4641-A819-B0C749355BE7}" presName="parentText" presStyleLbl="node1" presStyleIdx="2" presStyleCnt="8">
        <dgm:presLayoutVars>
          <dgm:chMax val="0"/>
          <dgm:bulletEnabled val="1"/>
        </dgm:presLayoutVars>
      </dgm:prSet>
      <dgm:spPr/>
    </dgm:pt>
    <dgm:pt modelId="{23172466-2131-4DB5-9F5E-89EF1CFBD34A}" type="pres">
      <dgm:prSet presAssocID="{86E3BAF4-6AEB-47C0-AE27-E0C05D234189}" presName="spacer" presStyleCnt="0"/>
      <dgm:spPr/>
    </dgm:pt>
    <dgm:pt modelId="{55B42624-6C95-4C2D-B44F-7E7D709C510E}" type="pres">
      <dgm:prSet presAssocID="{51E25050-717F-4927-9E64-B8B1439A4F13}" presName="parentText" presStyleLbl="node1" presStyleIdx="3" presStyleCnt="8">
        <dgm:presLayoutVars>
          <dgm:chMax val="0"/>
          <dgm:bulletEnabled val="1"/>
        </dgm:presLayoutVars>
      </dgm:prSet>
      <dgm:spPr/>
    </dgm:pt>
    <dgm:pt modelId="{24633074-DF65-47FF-AFF9-5A70EE57C44C}" type="pres">
      <dgm:prSet presAssocID="{84E78257-63ED-4C39-860A-13520EFC79A0}" presName="spacer" presStyleCnt="0"/>
      <dgm:spPr/>
    </dgm:pt>
    <dgm:pt modelId="{40D5B996-9F76-4806-BF3F-1BDEB1502DC6}" type="pres">
      <dgm:prSet presAssocID="{F05E6AB5-23BA-4B18-B3EA-23E90AE599E3}" presName="parentText" presStyleLbl="node1" presStyleIdx="4" presStyleCnt="8">
        <dgm:presLayoutVars>
          <dgm:chMax val="0"/>
          <dgm:bulletEnabled val="1"/>
        </dgm:presLayoutVars>
      </dgm:prSet>
      <dgm:spPr/>
    </dgm:pt>
    <dgm:pt modelId="{BADEF106-485E-492E-8CA7-4AFC5A1477AC}" type="pres">
      <dgm:prSet presAssocID="{816D0286-1A95-4B52-BFB7-D8695DE2A1DD}" presName="spacer" presStyleCnt="0"/>
      <dgm:spPr/>
    </dgm:pt>
    <dgm:pt modelId="{68F8276A-0E72-49CE-A380-BEBB69B39082}" type="pres">
      <dgm:prSet presAssocID="{3A133C71-E5BE-424E-825A-5C9165B0D770}" presName="parentText" presStyleLbl="node1" presStyleIdx="5" presStyleCnt="8">
        <dgm:presLayoutVars>
          <dgm:chMax val="0"/>
          <dgm:bulletEnabled val="1"/>
        </dgm:presLayoutVars>
      </dgm:prSet>
      <dgm:spPr/>
    </dgm:pt>
    <dgm:pt modelId="{F816EAF2-75D5-4891-85D1-DB71775F5DB7}" type="pres">
      <dgm:prSet presAssocID="{128C93AE-7C6A-4230-AEF5-74253F0D2E50}" presName="spacer" presStyleCnt="0"/>
      <dgm:spPr/>
    </dgm:pt>
    <dgm:pt modelId="{77F8696A-BEB9-4ACF-BFAA-F1C43040FD4F}" type="pres">
      <dgm:prSet presAssocID="{D1656AAB-210B-40AE-BC45-2D267810CDDE}" presName="parentText" presStyleLbl="node1" presStyleIdx="6" presStyleCnt="8">
        <dgm:presLayoutVars>
          <dgm:chMax val="0"/>
          <dgm:bulletEnabled val="1"/>
        </dgm:presLayoutVars>
      </dgm:prSet>
      <dgm:spPr/>
    </dgm:pt>
    <dgm:pt modelId="{71743FF7-54C8-4688-B667-03C61251E48B}" type="pres">
      <dgm:prSet presAssocID="{A82B24BE-484E-4F16-B0CB-7D49749F5A9A}" presName="spacer" presStyleCnt="0"/>
      <dgm:spPr/>
    </dgm:pt>
    <dgm:pt modelId="{C8CACECB-9AD8-4025-9954-0C378535FCD1}" type="pres">
      <dgm:prSet presAssocID="{2E5D00B8-ECAF-4B67-AF4D-BDEC59635F21}" presName="parentText" presStyleLbl="node1" presStyleIdx="7" presStyleCnt="8">
        <dgm:presLayoutVars>
          <dgm:chMax val="0"/>
          <dgm:bulletEnabled val="1"/>
        </dgm:presLayoutVars>
      </dgm:prSet>
      <dgm:spPr/>
    </dgm:pt>
  </dgm:ptLst>
  <dgm:cxnLst>
    <dgm:cxn modelId="{3A6A2B08-37DC-4E7D-A757-9B74AC990961}" srcId="{D6F5CF32-7EE3-46B6-9F05-F5F3E4A38386}" destId="{44CCAAFD-90D1-41DF-9AD3-EACD0BA95282}" srcOrd="1" destOrd="0" parTransId="{EA0CC6D6-52B9-4BD9-A06A-95806545F78C}" sibTransId="{E99400B2-1403-4D7D-813D-DFA1AA21F51E}"/>
    <dgm:cxn modelId="{9FF14E2B-3E33-45F5-90B5-5FDA307A1ACF}" type="presOf" srcId="{44CCAAFD-90D1-41DF-9AD3-EACD0BA95282}" destId="{D842D6CC-E211-47D0-932B-F18DA3857F71}" srcOrd="0" destOrd="0" presId="urn:microsoft.com/office/officeart/2005/8/layout/vList2"/>
    <dgm:cxn modelId="{441D7F2B-12FA-404E-982D-41F2C3AF7230}" type="presOf" srcId="{6798EFCA-B6CA-4253-B6C2-D6063FB8962D}" destId="{193348D6-9EFB-4ECC-AB42-93678A0E826D}" srcOrd="0" destOrd="0" presId="urn:microsoft.com/office/officeart/2005/8/layout/vList2"/>
    <dgm:cxn modelId="{4AC0163E-29B9-4778-9606-B2C9E07407CC}" type="presOf" srcId="{8D543DCE-B501-4641-A819-B0C749355BE7}" destId="{74120100-D299-490E-B4C8-880EA3F23FF5}" srcOrd="0" destOrd="0" presId="urn:microsoft.com/office/officeart/2005/8/layout/vList2"/>
    <dgm:cxn modelId="{D3C8C73F-8AD5-4E33-AE34-3185F6A74B8E}" srcId="{D6F5CF32-7EE3-46B6-9F05-F5F3E4A38386}" destId="{3A133C71-E5BE-424E-825A-5C9165B0D770}" srcOrd="5" destOrd="0" parTransId="{D9E3D17C-8B18-41FB-B60E-9CAF4DE17750}" sibTransId="{128C93AE-7C6A-4230-AEF5-74253F0D2E50}"/>
    <dgm:cxn modelId="{DEFC4153-9DBC-4443-9273-A1CE8A0AC5AB}" type="presOf" srcId="{3A133C71-E5BE-424E-825A-5C9165B0D770}" destId="{68F8276A-0E72-49CE-A380-BEBB69B39082}" srcOrd="0" destOrd="0" presId="urn:microsoft.com/office/officeart/2005/8/layout/vList2"/>
    <dgm:cxn modelId="{B5453278-2AAB-4123-BF8D-F76F9FC67265}" srcId="{D6F5CF32-7EE3-46B6-9F05-F5F3E4A38386}" destId="{2E5D00B8-ECAF-4B67-AF4D-BDEC59635F21}" srcOrd="7" destOrd="0" parTransId="{F92D5035-0F1B-49E3-8F7A-59648E034F95}" sibTransId="{25EF955E-8FFF-4518-B725-2F660D229E6F}"/>
    <dgm:cxn modelId="{E0392A79-6922-4EA5-B971-79213A97E5F4}" srcId="{D6F5CF32-7EE3-46B6-9F05-F5F3E4A38386}" destId="{51E25050-717F-4927-9E64-B8B1439A4F13}" srcOrd="3" destOrd="0" parTransId="{668E090F-B5CB-4231-849C-D9D6D889D21E}" sibTransId="{84E78257-63ED-4C39-860A-13520EFC79A0}"/>
    <dgm:cxn modelId="{9E9F197A-4524-4B06-93BB-A3F1D69FEA90}" type="presOf" srcId="{F05E6AB5-23BA-4B18-B3EA-23E90AE599E3}" destId="{40D5B996-9F76-4806-BF3F-1BDEB1502DC6}" srcOrd="0" destOrd="0" presId="urn:microsoft.com/office/officeart/2005/8/layout/vList2"/>
    <dgm:cxn modelId="{B693C087-54A4-4D36-9D12-6E4D690A5EF9}" srcId="{D6F5CF32-7EE3-46B6-9F05-F5F3E4A38386}" destId="{8D543DCE-B501-4641-A819-B0C749355BE7}" srcOrd="2" destOrd="0" parTransId="{CFE5BD01-B826-453E-AFDA-6C3C0DDFE8BF}" sibTransId="{86E3BAF4-6AEB-47C0-AE27-E0C05D234189}"/>
    <dgm:cxn modelId="{9048A38C-EECE-42DE-93E4-B2B6702F567F}" type="presOf" srcId="{51E25050-717F-4927-9E64-B8B1439A4F13}" destId="{55B42624-6C95-4C2D-B44F-7E7D709C510E}" srcOrd="0" destOrd="0" presId="urn:microsoft.com/office/officeart/2005/8/layout/vList2"/>
    <dgm:cxn modelId="{F4A8CCA5-E19F-44E4-8AAD-602F404DA0E7}" type="presOf" srcId="{D1656AAB-210B-40AE-BC45-2D267810CDDE}" destId="{77F8696A-BEB9-4ACF-BFAA-F1C43040FD4F}" srcOrd="0" destOrd="0" presId="urn:microsoft.com/office/officeart/2005/8/layout/vList2"/>
    <dgm:cxn modelId="{D4DD2FB7-669D-436C-A92B-5DD0DC2FF150}" type="presOf" srcId="{D6F5CF32-7EE3-46B6-9F05-F5F3E4A38386}" destId="{BDF91B3E-4717-4D91-8A6E-EC85AFCFC1A8}" srcOrd="0" destOrd="0" presId="urn:microsoft.com/office/officeart/2005/8/layout/vList2"/>
    <dgm:cxn modelId="{638468C8-6723-401B-AF33-1ED799713319}" type="presOf" srcId="{2E5D00B8-ECAF-4B67-AF4D-BDEC59635F21}" destId="{C8CACECB-9AD8-4025-9954-0C378535FCD1}" srcOrd="0" destOrd="0" presId="urn:microsoft.com/office/officeart/2005/8/layout/vList2"/>
    <dgm:cxn modelId="{20EA72DF-4C2B-46A3-8162-0416152FA593}" srcId="{D6F5CF32-7EE3-46B6-9F05-F5F3E4A38386}" destId="{D1656AAB-210B-40AE-BC45-2D267810CDDE}" srcOrd="6" destOrd="0" parTransId="{B7B3EBD7-0D6C-47AF-87F7-DFB6D7B35E72}" sibTransId="{A82B24BE-484E-4F16-B0CB-7D49749F5A9A}"/>
    <dgm:cxn modelId="{4EA4EBE6-E4C2-4155-A7F9-112E2BB9AD81}" srcId="{D6F5CF32-7EE3-46B6-9F05-F5F3E4A38386}" destId="{F05E6AB5-23BA-4B18-B3EA-23E90AE599E3}" srcOrd="4" destOrd="0" parTransId="{AAF85727-F54B-4962-A221-F06F49FC0BF7}" sibTransId="{816D0286-1A95-4B52-BFB7-D8695DE2A1DD}"/>
    <dgm:cxn modelId="{858C62FA-3636-433E-A865-BC8D78A3DE95}" srcId="{D6F5CF32-7EE3-46B6-9F05-F5F3E4A38386}" destId="{6798EFCA-B6CA-4253-B6C2-D6063FB8962D}" srcOrd="0" destOrd="0" parTransId="{B9C8D7CB-F154-4D03-910F-CD6E0CAF55BE}" sibTransId="{5867BD90-0641-442A-97B1-1B356A412C13}"/>
    <dgm:cxn modelId="{6705B3FC-34FC-46D9-B1E4-BB87B83B8079}" type="presParOf" srcId="{BDF91B3E-4717-4D91-8A6E-EC85AFCFC1A8}" destId="{193348D6-9EFB-4ECC-AB42-93678A0E826D}" srcOrd="0" destOrd="0" presId="urn:microsoft.com/office/officeart/2005/8/layout/vList2"/>
    <dgm:cxn modelId="{1B440BAB-13CB-4E04-A078-0353986F7150}" type="presParOf" srcId="{BDF91B3E-4717-4D91-8A6E-EC85AFCFC1A8}" destId="{94F61AF1-C51C-4DBE-8509-C832B76C3DBD}" srcOrd="1" destOrd="0" presId="urn:microsoft.com/office/officeart/2005/8/layout/vList2"/>
    <dgm:cxn modelId="{E6A81022-49A2-454E-AAE7-A4459D549879}" type="presParOf" srcId="{BDF91B3E-4717-4D91-8A6E-EC85AFCFC1A8}" destId="{D842D6CC-E211-47D0-932B-F18DA3857F71}" srcOrd="2" destOrd="0" presId="urn:microsoft.com/office/officeart/2005/8/layout/vList2"/>
    <dgm:cxn modelId="{ED442004-42CA-4550-B2E6-B6248F8E667B}" type="presParOf" srcId="{BDF91B3E-4717-4D91-8A6E-EC85AFCFC1A8}" destId="{787BC054-58A6-44A3-9C31-BD79DCF94823}" srcOrd="3" destOrd="0" presId="urn:microsoft.com/office/officeart/2005/8/layout/vList2"/>
    <dgm:cxn modelId="{4F52B0F4-542D-45F4-900B-E3AE27C1E505}" type="presParOf" srcId="{BDF91B3E-4717-4D91-8A6E-EC85AFCFC1A8}" destId="{74120100-D299-490E-B4C8-880EA3F23FF5}" srcOrd="4" destOrd="0" presId="urn:microsoft.com/office/officeart/2005/8/layout/vList2"/>
    <dgm:cxn modelId="{2CE06BB4-FCC7-42E7-905E-7695FF0EAA92}" type="presParOf" srcId="{BDF91B3E-4717-4D91-8A6E-EC85AFCFC1A8}" destId="{23172466-2131-4DB5-9F5E-89EF1CFBD34A}" srcOrd="5" destOrd="0" presId="urn:microsoft.com/office/officeart/2005/8/layout/vList2"/>
    <dgm:cxn modelId="{39DEB6A1-2558-489C-BD7C-69CB216784DD}" type="presParOf" srcId="{BDF91B3E-4717-4D91-8A6E-EC85AFCFC1A8}" destId="{55B42624-6C95-4C2D-B44F-7E7D709C510E}" srcOrd="6" destOrd="0" presId="urn:microsoft.com/office/officeart/2005/8/layout/vList2"/>
    <dgm:cxn modelId="{E5904ABE-54BF-4A95-9259-04F382A7A25D}" type="presParOf" srcId="{BDF91B3E-4717-4D91-8A6E-EC85AFCFC1A8}" destId="{24633074-DF65-47FF-AFF9-5A70EE57C44C}" srcOrd="7" destOrd="0" presId="urn:microsoft.com/office/officeart/2005/8/layout/vList2"/>
    <dgm:cxn modelId="{CB455BE9-36CE-4837-B61A-D3DC228F6888}" type="presParOf" srcId="{BDF91B3E-4717-4D91-8A6E-EC85AFCFC1A8}" destId="{40D5B996-9F76-4806-BF3F-1BDEB1502DC6}" srcOrd="8" destOrd="0" presId="urn:microsoft.com/office/officeart/2005/8/layout/vList2"/>
    <dgm:cxn modelId="{4B515352-2EBB-47B0-A797-9718AE173900}" type="presParOf" srcId="{BDF91B3E-4717-4D91-8A6E-EC85AFCFC1A8}" destId="{BADEF106-485E-492E-8CA7-4AFC5A1477AC}" srcOrd="9" destOrd="0" presId="urn:microsoft.com/office/officeart/2005/8/layout/vList2"/>
    <dgm:cxn modelId="{05E2A26E-213A-40B0-87D4-AE4CB5F5B1DB}" type="presParOf" srcId="{BDF91B3E-4717-4D91-8A6E-EC85AFCFC1A8}" destId="{68F8276A-0E72-49CE-A380-BEBB69B39082}" srcOrd="10" destOrd="0" presId="urn:microsoft.com/office/officeart/2005/8/layout/vList2"/>
    <dgm:cxn modelId="{B1058E83-1F8A-4628-B1B5-D5DED8E6621A}" type="presParOf" srcId="{BDF91B3E-4717-4D91-8A6E-EC85AFCFC1A8}" destId="{F816EAF2-75D5-4891-85D1-DB71775F5DB7}" srcOrd="11" destOrd="0" presId="urn:microsoft.com/office/officeart/2005/8/layout/vList2"/>
    <dgm:cxn modelId="{C12930B5-25AE-4278-A15A-A41790B4EC7E}" type="presParOf" srcId="{BDF91B3E-4717-4D91-8A6E-EC85AFCFC1A8}" destId="{77F8696A-BEB9-4ACF-BFAA-F1C43040FD4F}" srcOrd="12" destOrd="0" presId="urn:microsoft.com/office/officeart/2005/8/layout/vList2"/>
    <dgm:cxn modelId="{C3086209-EA8E-4ABF-B24C-37D8CFDC5DFE}" type="presParOf" srcId="{BDF91B3E-4717-4D91-8A6E-EC85AFCFC1A8}" destId="{71743FF7-54C8-4688-B667-03C61251E48B}" srcOrd="13" destOrd="0" presId="urn:microsoft.com/office/officeart/2005/8/layout/vList2"/>
    <dgm:cxn modelId="{05515D71-7550-4509-8B79-1B9D508C32E0}" type="presParOf" srcId="{BDF91B3E-4717-4D91-8A6E-EC85AFCFC1A8}" destId="{C8CACECB-9AD8-4025-9954-0C378535FCD1}"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879F5-1269-454F-824D-6400262AB9D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E5BB232-74DB-4E12-B026-3CFE9751D036}">
      <dgm:prSet/>
      <dgm:spPr/>
      <dgm:t>
        <a:bodyPr/>
        <a:lstStyle/>
        <a:p>
          <a:pPr>
            <a:lnSpc>
              <a:spcPct val="100000"/>
            </a:lnSpc>
          </a:pPr>
          <a:r>
            <a:rPr lang="en-US" b="0" i="0" dirty="0"/>
            <a:t>Have a good social media presence, it is very likely to be looked at by assessors</a:t>
          </a:r>
          <a:endParaRPr lang="en-US" dirty="0"/>
        </a:p>
      </dgm:t>
    </dgm:pt>
    <dgm:pt modelId="{09A3155F-6FBC-4D41-A30A-193FCF84DDC9}" type="parTrans" cxnId="{D13ACC09-4B72-410A-A231-A581EDB97CE8}">
      <dgm:prSet/>
      <dgm:spPr/>
      <dgm:t>
        <a:bodyPr/>
        <a:lstStyle/>
        <a:p>
          <a:endParaRPr lang="en-US"/>
        </a:p>
      </dgm:t>
    </dgm:pt>
    <dgm:pt modelId="{BE90265B-0B54-49FB-B56C-228181F546AF}" type="sibTrans" cxnId="{D13ACC09-4B72-410A-A231-A581EDB97CE8}">
      <dgm:prSet/>
      <dgm:spPr/>
      <dgm:t>
        <a:bodyPr/>
        <a:lstStyle/>
        <a:p>
          <a:endParaRPr lang="en-US"/>
        </a:p>
      </dgm:t>
    </dgm:pt>
    <dgm:pt modelId="{C29735E9-F713-46C9-836F-DD3D45E5DAC8}">
      <dgm:prSet/>
      <dgm:spPr/>
      <dgm:t>
        <a:bodyPr/>
        <a:lstStyle/>
        <a:p>
          <a:pPr>
            <a:lnSpc>
              <a:spcPct val="100000"/>
            </a:lnSpc>
          </a:pPr>
          <a:r>
            <a:rPr lang="en-GB"/>
            <a:t>Plan your responses by downloading the pdf application form</a:t>
          </a:r>
          <a:endParaRPr lang="en-US"/>
        </a:p>
      </dgm:t>
    </dgm:pt>
    <dgm:pt modelId="{AE6F7F6C-5539-4C6F-8199-AE969728D5DE}" type="parTrans" cxnId="{25572CD4-E53D-4947-8C25-D817A709AFF5}">
      <dgm:prSet/>
      <dgm:spPr/>
      <dgm:t>
        <a:bodyPr/>
        <a:lstStyle/>
        <a:p>
          <a:endParaRPr lang="en-US"/>
        </a:p>
      </dgm:t>
    </dgm:pt>
    <dgm:pt modelId="{7DECAABE-45D1-49B0-8F3E-F207C7711D6A}" type="sibTrans" cxnId="{25572CD4-E53D-4947-8C25-D817A709AFF5}">
      <dgm:prSet/>
      <dgm:spPr/>
      <dgm:t>
        <a:bodyPr/>
        <a:lstStyle/>
        <a:p>
          <a:endParaRPr lang="en-US"/>
        </a:p>
      </dgm:t>
    </dgm:pt>
    <dgm:pt modelId="{6006A579-D28D-492D-A8D3-8C0AFFA79E64}">
      <dgm:prSet/>
      <dgm:spPr/>
      <dgm:t>
        <a:bodyPr/>
        <a:lstStyle/>
        <a:p>
          <a:pPr>
            <a:lnSpc>
              <a:spcPct val="100000"/>
            </a:lnSpc>
          </a:pPr>
          <a:r>
            <a:rPr lang="en-GB"/>
            <a:t>Use plain English – the assessors are coming to your initiative from scratch</a:t>
          </a:r>
          <a:endParaRPr lang="en-US"/>
        </a:p>
      </dgm:t>
    </dgm:pt>
    <dgm:pt modelId="{26AAD615-0C5A-40B1-9F97-4D8DDD21854B}" type="parTrans" cxnId="{53189401-4AD1-4522-8A45-B340F57CFDCE}">
      <dgm:prSet/>
      <dgm:spPr/>
      <dgm:t>
        <a:bodyPr/>
        <a:lstStyle/>
        <a:p>
          <a:endParaRPr lang="en-US"/>
        </a:p>
      </dgm:t>
    </dgm:pt>
    <dgm:pt modelId="{9503B4B5-7FE9-4DBF-964C-882E9CE677F9}" type="sibTrans" cxnId="{53189401-4AD1-4522-8A45-B340F57CFDCE}">
      <dgm:prSet/>
      <dgm:spPr/>
      <dgm:t>
        <a:bodyPr/>
        <a:lstStyle/>
        <a:p>
          <a:endParaRPr lang="en-US"/>
        </a:p>
      </dgm:t>
    </dgm:pt>
    <dgm:pt modelId="{5B8763FB-3C00-46D3-BB9D-C03AE4D0612B}">
      <dgm:prSet/>
      <dgm:spPr/>
      <dgm:t>
        <a:bodyPr/>
        <a:lstStyle/>
        <a:p>
          <a:pPr>
            <a:lnSpc>
              <a:spcPct val="100000"/>
            </a:lnSpc>
          </a:pPr>
          <a:r>
            <a:rPr lang="en-GB"/>
            <a:t>Provide evidence of your achievements, qualitative and quantitative.</a:t>
          </a:r>
          <a:br>
            <a:rPr lang="en-GB"/>
          </a:br>
          <a:r>
            <a:rPr lang="en-GB"/>
            <a:t>Don’t waffle.</a:t>
          </a:r>
          <a:endParaRPr lang="en-US"/>
        </a:p>
      </dgm:t>
    </dgm:pt>
    <dgm:pt modelId="{DB5ED369-6484-4083-8E5F-53E908E46489}" type="parTrans" cxnId="{DA4C6B7E-7E6B-49A3-A184-F38F213307E6}">
      <dgm:prSet/>
      <dgm:spPr/>
      <dgm:t>
        <a:bodyPr/>
        <a:lstStyle/>
        <a:p>
          <a:endParaRPr lang="en-US"/>
        </a:p>
      </dgm:t>
    </dgm:pt>
    <dgm:pt modelId="{5A2EABB1-E9C5-48F6-90FD-A3F53DD7C06D}" type="sibTrans" cxnId="{DA4C6B7E-7E6B-49A3-A184-F38F213307E6}">
      <dgm:prSet/>
      <dgm:spPr/>
      <dgm:t>
        <a:bodyPr/>
        <a:lstStyle/>
        <a:p>
          <a:endParaRPr lang="en-US"/>
        </a:p>
      </dgm:t>
    </dgm:pt>
    <dgm:pt modelId="{5453738E-FDD6-435E-B44E-60762C993AE7}">
      <dgm:prSet/>
      <dgm:spPr/>
      <dgm:t>
        <a:bodyPr/>
        <a:lstStyle/>
        <a:p>
          <a:pPr>
            <a:lnSpc>
              <a:spcPct val="100000"/>
            </a:lnSpc>
          </a:pPr>
          <a:r>
            <a:rPr lang="en-GB"/>
            <a:t>Tell your own story with authenticity and passion – why do you stand out </a:t>
          </a:r>
          <a:endParaRPr lang="en-US"/>
        </a:p>
      </dgm:t>
    </dgm:pt>
    <dgm:pt modelId="{F906904A-50EA-435C-B342-1271862EC281}" type="parTrans" cxnId="{D88A0A90-3340-4C56-B4AF-6D5B91544D3C}">
      <dgm:prSet/>
      <dgm:spPr/>
      <dgm:t>
        <a:bodyPr/>
        <a:lstStyle/>
        <a:p>
          <a:endParaRPr lang="en-US"/>
        </a:p>
      </dgm:t>
    </dgm:pt>
    <dgm:pt modelId="{095CBA83-D8D2-4F29-83B3-F869391332BF}" type="sibTrans" cxnId="{D88A0A90-3340-4C56-B4AF-6D5B91544D3C}">
      <dgm:prSet/>
      <dgm:spPr/>
      <dgm:t>
        <a:bodyPr/>
        <a:lstStyle/>
        <a:p>
          <a:endParaRPr lang="en-US"/>
        </a:p>
      </dgm:t>
    </dgm:pt>
    <dgm:pt modelId="{7DC51EB8-0383-4437-805D-417D1186B90D}">
      <dgm:prSet/>
      <dgm:spPr/>
      <dgm:t>
        <a:bodyPr/>
        <a:lstStyle/>
        <a:p>
          <a:pPr>
            <a:lnSpc>
              <a:spcPct val="100000"/>
            </a:lnSpc>
          </a:pPr>
          <a:r>
            <a:rPr lang="en-GB"/>
            <a:t>Add 2 or more collaborators to your account – spread the work</a:t>
          </a:r>
          <a:endParaRPr lang="en-US"/>
        </a:p>
      </dgm:t>
    </dgm:pt>
    <dgm:pt modelId="{2C50E6AC-0B86-40BE-97BA-A1B7ABB0B530}" type="parTrans" cxnId="{1736D024-7640-4B83-9237-34E8AEC0E361}">
      <dgm:prSet/>
      <dgm:spPr/>
      <dgm:t>
        <a:bodyPr/>
        <a:lstStyle/>
        <a:p>
          <a:endParaRPr lang="en-US"/>
        </a:p>
      </dgm:t>
    </dgm:pt>
    <dgm:pt modelId="{4DA75433-F2C1-43CC-8FEB-CE4ADE2CD9D6}" type="sibTrans" cxnId="{1736D024-7640-4B83-9237-34E8AEC0E361}">
      <dgm:prSet/>
      <dgm:spPr/>
      <dgm:t>
        <a:bodyPr/>
        <a:lstStyle/>
        <a:p>
          <a:endParaRPr lang="en-US"/>
        </a:p>
      </dgm:t>
    </dgm:pt>
    <dgm:pt modelId="{0C919160-6CE9-4F23-A49F-9FF74F7E163D}">
      <dgm:prSet/>
      <dgm:spPr/>
      <dgm:t>
        <a:bodyPr/>
        <a:lstStyle/>
        <a:p>
          <a:pPr>
            <a:lnSpc>
              <a:spcPct val="100000"/>
            </a:lnSpc>
          </a:pPr>
          <a:r>
            <a:rPr lang="en-GB"/>
            <a:t>Allow sufficient time – you’ll need to gather evidence, ask your accountant etc</a:t>
          </a:r>
          <a:endParaRPr lang="en-US"/>
        </a:p>
      </dgm:t>
    </dgm:pt>
    <dgm:pt modelId="{17FEA746-CE49-414A-806D-AC2A09E63ABF}" type="parTrans" cxnId="{B7255EBC-DC8A-4098-8437-E7A25180223B}">
      <dgm:prSet/>
      <dgm:spPr/>
      <dgm:t>
        <a:bodyPr/>
        <a:lstStyle/>
        <a:p>
          <a:endParaRPr lang="en-US"/>
        </a:p>
      </dgm:t>
    </dgm:pt>
    <dgm:pt modelId="{BE8FB56F-2644-4C5D-A920-746124196572}" type="sibTrans" cxnId="{B7255EBC-DC8A-4098-8437-E7A25180223B}">
      <dgm:prSet/>
      <dgm:spPr/>
      <dgm:t>
        <a:bodyPr/>
        <a:lstStyle/>
        <a:p>
          <a:endParaRPr lang="en-US"/>
        </a:p>
      </dgm:t>
    </dgm:pt>
    <dgm:pt modelId="{8FF90B29-C506-4AA5-A5EA-F95502766177}">
      <dgm:prSet/>
      <dgm:spPr/>
      <dgm:t>
        <a:bodyPr/>
        <a:lstStyle/>
        <a:p>
          <a:pPr>
            <a:lnSpc>
              <a:spcPct val="100000"/>
            </a:lnSpc>
          </a:pPr>
          <a:r>
            <a:rPr lang="en-GB"/>
            <a:t>Be specific. Answer it once, answer it well – you can refer back to previous answers</a:t>
          </a:r>
          <a:endParaRPr lang="en-US"/>
        </a:p>
      </dgm:t>
    </dgm:pt>
    <dgm:pt modelId="{2D316422-4EFA-46AE-B95E-C59DF287B900}" type="parTrans" cxnId="{9C7E3D0A-F48B-4460-805C-ADA544171E09}">
      <dgm:prSet/>
      <dgm:spPr/>
      <dgm:t>
        <a:bodyPr/>
        <a:lstStyle/>
        <a:p>
          <a:endParaRPr lang="en-US"/>
        </a:p>
      </dgm:t>
    </dgm:pt>
    <dgm:pt modelId="{2D92024E-4940-4DC6-8A9B-9A87872E2171}" type="sibTrans" cxnId="{9C7E3D0A-F48B-4460-805C-ADA544171E09}">
      <dgm:prSet/>
      <dgm:spPr/>
      <dgm:t>
        <a:bodyPr/>
        <a:lstStyle/>
        <a:p>
          <a:endParaRPr lang="en-US"/>
        </a:p>
      </dgm:t>
    </dgm:pt>
    <dgm:pt modelId="{EF85156D-BF5C-4B06-83CA-2C2ADDA7100D}" type="pres">
      <dgm:prSet presAssocID="{754879F5-1269-454F-824D-6400262AB9DA}" presName="root" presStyleCnt="0">
        <dgm:presLayoutVars>
          <dgm:dir/>
          <dgm:resizeHandles val="exact"/>
        </dgm:presLayoutVars>
      </dgm:prSet>
      <dgm:spPr/>
    </dgm:pt>
    <dgm:pt modelId="{F025AED5-CF70-419A-BA49-F681341B69B5}" type="pres">
      <dgm:prSet presAssocID="{7E5BB232-74DB-4E12-B026-3CFE9751D036}" presName="compNode" presStyleCnt="0"/>
      <dgm:spPr/>
    </dgm:pt>
    <dgm:pt modelId="{69158821-35BA-46DD-B908-A8C1EE1ABEDC}" type="pres">
      <dgm:prSet presAssocID="{7E5BB232-74DB-4E12-B026-3CFE9751D036}"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C80B37DE-E486-4B70-9B81-22EC49E97442}" type="pres">
      <dgm:prSet presAssocID="{7E5BB232-74DB-4E12-B026-3CFE9751D036}" presName="spaceRect" presStyleCnt="0"/>
      <dgm:spPr/>
    </dgm:pt>
    <dgm:pt modelId="{204157BB-9F8A-413C-8D7A-88D1DECB2BB7}" type="pres">
      <dgm:prSet presAssocID="{7E5BB232-74DB-4E12-B026-3CFE9751D036}" presName="textRect" presStyleLbl="revTx" presStyleIdx="0" presStyleCnt="8">
        <dgm:presLayoutVars>
          <dgm:chMax val="1"/>
          <dgm:chPref val="1"/>
        </dgm:presLayoutVars>
      </dgm:prSet>
      <dgm:spPr/>
    </dgm:pt>
    <dgm:pt modelId="{60CD4B26-CF8D-45D8-811F-16D14E2D1AD1}" type="pres">
      <dgm:prSet presAssocID="{BE90265B-0B54-49FB-B56C-228181F546AF}" presName="sibTrans" presStyleCnt="0"/>
      <dgm:spPr/>
    </dgm:pt>
    <dgm:pt modelId="{D8790822-AFAE-4227-94C2-B14C13BA1FB0}" type="pres">
      <dgm:prSet presAssocID="{C29735E9-F713-46C9-836F-DD3D45E5DAC8}" presName="compNode" presStyleCnt="0"/>
      <dgm:spPr/>
    </dgm:pt>
    <dgm:pt modelId="{561C9D06-8A8E-4F3A-8C2F-72392035CAD8}" type="pres">
      <dgm:prSet presAssocID="{C29735E9-F713-46C9-836F-DD3D45E5DAC8}"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wnload"/>
        </a:ext>
      </dgm:extLst>
    </dgm:pt>
    <dgm:pt modelId="{4596A63E-642F-4FCC-8F00-263AE58C0E79}" type="pres">
      <dgm:prSet presAssocID="{C29735E9-F713-46C9-836F-DD3D45E5DAC8}" presName="spaceRect" presStyleCnt="0"/>
      <dgm:spPr/>
    </dgm:pt>
    <dgm:pt modelId="{90B262B1-4487-4F5A-AB45-FB83FFCEBBD4}" type="pres">
      <dgm:prSet presAssocID="{C29735E9-F713-46C9-836F-DD3D45E5DAC8}" presName="textRect" presStyleLbl="revTx" presStyleIdx="1" presStyleCnt="8">
        <dgm:presLayoutVars>
          <dgm:chMax val="1"/>
          <dgm:chPref val="1"/>
        </dgm:presLayoutVars>
      </dgm:prSet>
      <dgm:spPr/>
    </dgm:pt>
    <dgm:pt modelId="{B68A6705-1DA8-4938-9BEB-A78A9500CE70}" type="pres">
      <dgm:prSet presAssocID="{7DECAABE-45D1-49B0-8F3E-F207C7711D6A}" presName="sibTrans" presStyleCnt="0"/>
      <dgm:spPr/>
    </dgm:pt>
    <dgm:pt modelId="{FC1AC30C-DBFC-4EB6-97DB-B1B36092F533}" type="pres">
      <dgm:prSet presAssocID="{6006A579-D28D-492D-A8D3-8C0AFFA79E64}" presName="compNode" presStyleCnt="0"/>
      <dgm:spPr/>
    </dgm:pt>
    <dgm:pt modelId="{7F7FA897-F3B7-4D24-B670-1F95B22E95B6}" type="pres">
      <dgm:prSet presAssocID="{6006A579-D28D-492D-A8D3-8C0AFFA79E64}"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A25BF9F7-DAF5-4B69-95EC-FF59395AB7A1}" type="pres">
      <dgm:prSet presAssocID="{6006A579-D28D-492D-A8D3-8C0AFFA79E64}" presName="spaceRect" presStyleCnt="0"/>
      <dgm:spPr/>
    </dgm:pt>
    <dgm:pt modelId="{01943CCF-F85C-42D1-9E4D-D36549DA2D1F}" type="pres">
      <dgm:prSet presAssocID="{6006A579-D28D-492D-A8D3-8C0AFFA79E64}" presName="textRect" presStyleLbl="revTx" presStyleIdx="2" presStyleCnt="8">
        <dgm:presLayoutVars>
          <dgm:chMax val="1"/>
          <dgm:chPref val="1"/>
        </dgm:presLayoutVars>
      </dgm:prSet>
      <dgm:spPr/>
    </dgm:pt>
    <dgm:pt modelId="{7CFE95C1-71B7-4AC6-84DA-66FC31850CA1}" type="pres">
      <dgm:prSet presAssocID="{9503B4B5-7FE9-4DBF-964C-882E9CE677F9}" presName="sibTrans" presStyleCnt="0"/>
      <dgm:spPr/>
    </dgm:pt>
    <dgm:pt modelId="{E53F2948-C6E9-4D13-B669-0D2C916D60E5}" type="pres">
      <dgm:prSet presAssocID="{5B8763FB-3C00-46D3-BB9D-C03AE4D0612B}" presName="compNode" presStyleCnt="0"/>
      <dgm:spPr/>
    </dgm:pt>
    <dgm:pt modelId="{6C39DAAC-B772-4FAA-A2E9-B14E287FADC7}" type="pres">
      <dgm:prSet presAssocID="{5B8763FB-3C00-46D3-BB9D-C03AE4D0612B}"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96FDA22A-5DED-4162-9BCF-20FF2FF98090}" type="pres">
      <dgm:prSet presAssocID="{5B8763FB-3C00-46D3-BB9D-C03AE4D0612B}" presName="spaceRect" presStyleCnt="0"/>
      <dgm:spPr/>
    </dgm:pt>
    <dgm:pt modelId="{709994D4-151C-44BE-8E6C-EF55D1190578}" type="pres">
      <dgm:prSet presAssocID="{5B8763FB-3C00-46D3-BB9D-C03AE4D0612B}" presName="textRect" presStyleLbl="revTx" presStyleIdx="3" presStyleCnt="8">
        <dgm:presLayoutVars>
          <dgm:chMax val="1"/>
          <dgm:chPref val="1"/>
        </dgm:presLayoutVars>
      </dgm:prSet>
      <dgm:spPr/>
    </dgm:pt>
    <dgm:pt modelId="{217EC8F6-A7E6-4537-9094-6634EC466FB9}" type="pres">
      <dgm:prSet presAssocID="{5A2EABB1-E9C5-48F6-90FD-A3F53DD7C06D}" presName="sibTrans" presStyleCnt="0"/>
      <dgm:spPr/>
    </dgm:pt>
    <dgm:pt modelId="{89D26EA9-ED11-48A4-B94C-18CBC0B31D8E}" type="pres">
      <dgm:prSet presAssocID="{5453738E-FDD6-435E-B44E-60762C993AE7}" presName="compNode" presStyleCnt="0"/>
      <dgm:spPr/>
    </dgm:pt>
    <dgm:pt modelId="{BE8D4A99-8050-4876-AE7E-A4AA258038B8}" type="pres">
      <dgm:prSet presAssocID="{5453738E-FDD6-435E-B44E-60762C993AE7}"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rt Lock"/>
        </a:ext>
      </dgm:extLst>
    </dgm:pt>
    <dgm:pt modelId="{596E1AA5-9A7F-4186-AA99-E1DEAF68CE1E}" type="pres">
      <dgm:prSet presAssocID="{5453738E-FDD6-435E-B44E-60762C993AE7}" presName="spaceRect" presStyleCnt="0"/>
      <dgm:spPr/>
    </dgm:pt>
    <dgm:pt modelId="{35A81ECF-8C53-4F4F-A6BD-0579D2EFE6DB}" type="pres">
      <dgm:prSet presAssocID="{5453738E-FDD6-435E-B44E-60762C993AE7}" presName="textRect" presStyleLbl="revTx" presStyleIdx="4" presStyleCnt="8">
        <dgm:presLayoutVars>
          <dgm:chMax val="1"/>
          <dgm:chPref val="1"/>
        </dgm:presLayoutVars>
      </dgm:prSet>
      <dgm:spPr/>
    </dgm:pt>
    <dgm:pt modelId="{CF43FAA9-565D-4E95-9040-87455493BAFB}" type="pres">
      <dgm:prSet presAssocID="{095CBA83-D8D2-4F29-83B3-F869391332BF}" presName="sibTrans" presStyleCnt="0"/>
      <dgm:spPr/>
    </dgm:pt>
    <dgm:pt modelId="{E913912B-7230-45E0-A504-6667AA04DD83}" type="pres">
      <dgm:prSet presAssocID="{7DC51EB8-0383-4437-805D-417D1186B90D}" presName="compNode" presStyleCnt="0"/>
      <dgm:spPr/>
    </dgm:pt>
    <dgm:pt modelId="{3F3EDD0C-2F43-4237-8C46-EA2475F4DBBE}" type="pres">
      <dgm:prSet presAssocID="{7DC51EB8-0383-4437-805D-417D1186B90D}"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Add"/>
        </a:ext>
      </dgm:extLst>
    </dgm:pt>
    <dgm:pt modelId="{111445F0-74E2-47D1-AF9A-E2C8767158CF}" type="pres">
      <dgm:prSet presAssocID="{7DC51EB8-0383-4437-805D-417D1186B90D}" presName="spaceRect" presStyleCnt="0"/>
      <dgm:spPr/>
    </dgm:pt>
    <dgm:pt modelId="{E03EEE3D-A0A2-4935-BB05-DAC5C6E5A508}" type="pres">
      <dgm:prSet presAssocID="{7DC51EB8-0383-4437-805D-417D1186B90D}" presName="textRect" presStyleLbl="revTx" presStyleIdx="5" presStyleCnt="8">
        <dgm:presLayoutVars>
          <dgm:chMax val="1"/>
          <dgm:chPref val="1"/>
        </dgm:presLayoutVars>
      </dgm:prSet>
      <dgm:spPr/>
    </dgm:pt>
    <dgm:pt modelId="{763A5185-CDD5-4463-89FB-7B4C8E820EE2}" type="pres">
      <dgm:prSet presAssocID="{4DA75433-F2C1-43CC-8FEB-CE4ADE2CD9D6}" presName="sibTrans" presStyleCnt="0"/>
      <dgm:spPr/>
    </dgm:pt>
    <dgm:pt modelId="{059BFE13-742A-4CCA-BC8A-0F51ACC39A01}" type="pres">
      <dgm:prSet presAssocID="{0C919160-6CE9-4F23-A49F-9FF74F7E163D}" presName="compNode" presStyleCnt="0"/>
      <dgm:spPr/>
    </dgm:pt>
    <dgm:pt modelId="{C8B3C945-9DAC-48CF-9173-D95427B93A7B}" type="pres">
      <dgm:prSet presAssocID="{0C919160-6CE9-4F23-A49F-9FF74F7E163D}"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ank Check"/>
        </a:ext>
      </dgm:extLst>
    </dgm:pt>
    <dgm:pt modelId="{2DFE3132-0418-4C98-9AE3-C7067EED7AF2}" type="pres">
      <dgm:prSet presAssocID="{0C919160-6CE9-4F23-A49F-9FF74F7E163D}" presName="spaceRect" presStyleCnt="0"/>
      <dgm:spPr/>
    </dgm:pt>
    <dgm:pt modelId="{1C45893E-28DC-4783-A7B0-B9FA7D1A9658}" type="pres">
      <dgm:prSet presAssocID="{0C919160-6CE9-4F23-A49F-9FF74F7E163D}" presName="textRect" presStyleLbl="revTx" presStyleIdx="6" presStyleCnt="8">
        <dgm:presLayoutVars>
          <dgm:chMax val="1"/>
          <dgm:chPref val="1"/>
        </dgm:presLayoutVars>
      </dgm:prSet>
      <dgm:spPr/>
    </dgm:pt>
    <dgm:pt modelId="{3B11E7ED-85F3-43B8-B63C-EF2F54704620}" type="pres">
      <dgm:prSet presAssocID="{BE8FB56F-2644-4C5D-A920-746124196572}" presName="sibTrans" presStyleCnt="0"/>
      <dgm:spPr/>
    </dgm:pt>
    <dgm:pt modelId="{C2FD75DF-DD22-4FF8-B137-0E64719EDFF7}" type="pres">
      <dgm:prSet presAssocID="{8FF90B29-C506-4AA5-A5EA-F95502766177}" presName="compNode" presStyleCnt="0"/>
      <dgm:spPr/>
    </dgm:pt>
    <dgm:pt modelId="{210FF650-4938-4AF9-A7FD-F5A773D4334C}" type="pres">
      <dgm:prSet presAssocID="{8FF90B29-C506-4AA5-A5EA-F95502766177}"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Back"/>
        </a:ext>
      </dgm:extLst>
    </dgm:pt>
    <dgm:pt modelId="{54B98318-DB83-4923-A80A-9201ED670A17}" type="pres">
      <dgm:prSet presAssocID="{8FF90B29-C506-4AA5-A5EA-F95502766177}" presName="spaceRect" presStyleCnt="0"/>
      <dgm:spPr/>
    </dgm:pt>
    <dgm:pt modelId="{117CD222-7500-4441-859E-EEB1173AD19C}" type="pres">
      <dgm:prSet presAssocID="{8FF90B29-C506-4AA5-A5EA-F95502766177}" presName="textRect" presStyleLbl="revTx" presStyleIdx="7" presStyleCnt="8">
        <dgm:presLayoutVars>
          <dgm:chMax val="1"/>
          <dgm:chPref val="1"/>
        </dgm:presLayoutVars>
      </dgm:prSet>
      <dgm:spPr/>
    </dgm:pt>
  </dgm:ptLst>
  <dgm:cxnLst>
    <dgm:cxn modelId="{53189401-4AD1-4522-8A45-B340F57CFDCE}" srcId="{754879F5-1269-454F-824D-6400262AB9DA}" destId="{6006A579-D28D-492D-A8D3-8C0AFFA79E64}" srcOrd="2" destOrd="0" parTransId="{26AAD615-0C5A-40B1-9F97-4D8DDD21854B}" sibTransId="{9503B4B5-7FE9-4DBF-964C-882E9CE677F9}"/>
    <dgm:cxn modelId="{D13ACC09-4B72-410A-A231-A581EDB97CE8}" srcId="{754879F5-1269-454F-824D-6400262AB9DA}" destId="{7E5BB232-74DB-4E12-B026-3CFE9751D036}" srcOrd="0" destOrd="0" parTransId="{09A3155F-6FBC-4D41-A30A-193FCF84DDC9}" sibTransId="{BE90265B-0B54-49FB-B56C-228181F546AF}"/>
    <dgm:cxn modelId="{9C7E3D0A-F48B-4460-805C-ADA544171E09}" srcId="{754879F5-1269-454F-824D-6400262AB9DA}" destId="{8FF90B29-C506-4AA5-A5EA-F95502766177}" srcOrd="7" destOrd="0" parTransId="{2D316422-4EFA-46AE-B95E-C59DF287B900}" sibTransId="{2D92024E-4940-4DC6-8A9B-9A87872E2171}"/>
    <dgm:cxn modelId="{1736D024-7640-4B83-9237-34E8AEC0E361}" srcId="{754879F5-1269-454F-824D-6400262AB9DA}" destId="{7DC51EB8-0383-4437-805D-417D1186B90D}" srcOrd="5" destOrd="0" parTransId="{2C50E6AC-0B86-40BE-97BA-A1B7ABB0B530}" sibTransId="{4DA75433-F2C1-43CC-8FEB-CE4ADE2CD9D6}"/>
    <dgm:cxn modelId="{6163DE6D-522B-4CB3-8068-C13C1222D2AE}" type="presOf" srcId="{7E5BB232-74DB-4E12-B026-3CFE9751D036}" destId="{204157BB-9F8A-413C-8D7A-88D1DECB2BB7}" srcOrd="0" destOrd="0" presId="urn:microsoft.com/office/officeart/2018/2/layout/IconLabelList"/>
    <dgm:cxn modelId="{815F7C7D-DBC7-4468-901F-09965B9CECBC}" type="presOf" srcId="{754879F5-1269-454F-824D-6400262AB9DA}" destId="{EF85156D-BF5C-4B06-83CA-2C2ADDA7100D}" srcOrd="0" destOrd="0" presId="urn:microsoft.com/office/officeart/2018/2/layout/IconLabelList"/>
    <dgm:cxn modelId="{DA4C6B7E-7E6B-49A3-A184-F38F213307E6}" srcId="{754879F5-1269-454F-824D-6400262AB9DA}" destId="{5B8763FB-3C00-46D3-BB9D-C03AE4D0612B}" srcOrd="3" destOrd="0" parTransId="{DB5ED369-6484-4083-8E5F-53E908E46489}" sibTransId="{5A2EABB1-E9C5-48F6-90FD-A3F53DD7C06D}"/>
    <dgm:cxn modelId="{D88A0A90-3340-4C56-B4AF-6D5B91544D3C}" srcId="{754879F5-1269-454F-824D-6400262AB9DA}" destId="{5453738E-FDD6-435E-B44E-60762C993AE7}" srcOrd="4" destOrd="0" parTransId="{F906904A-50EA-435C-B342-1271862EC281}" sibTransId="{095CBA83-D8D2-4F29-83B3-F869391332BF}"/>
    <dgm:cxn modelId="{E96502AB-A920-4969-872D-043DC55D4C67}" type="presOf" srcId="{8FF90B29-C506-4AA5-A5EA-F95502766177}" destId="{117CD222-7500-4441-859E-EEB1173AD19C}" srcOrd="0" destOrd="0" presId="urn:microsoft.com/office/officeart/2018/2/layout/IconLabelList"/>
    <dgm:cxn modelId="{264C45AB-9CA1-49F9-9356-842CECEF6D01}" type="presOf" srcId="{7DC51EB8-0383-4437-805D-417D1186B90D}" destId="{E03EEE3D-A0A2-4935-BB05-DAC5C6E5A508}" srcOrd="0" destOrd="0" presId="urn:microsoft.com/office/officeart/2018/2/layout/IconLabelList"/>
    <dgm:cxn modelId="{163D17B1-3D7F-41E5-B020-2DDA3260E6B3}" type="presOf" srcId="{5B8763FB-3C00-46D3-BB9D-C03AE4D0612B}" destId="{709994D4-151C-44BE-8E6C-EF55D1190578}" srcOrd="0" destOrd="0" presId="urn:microsoft.com/office/officeart/2018/2/layout/IconLabelList"/>
    <dgm:cxn modelId="{B7255EBC-DC8A-4098-8437-E7A25180223B}" srcId="{754879F5-1269-454F-824D-6400262AB9DA}" destId="{0C919160-6CE9-4F23-A49F-9FF74F7E163D}" srcOrd="6" destOrd="0" parTransId="{17FEA746-CE49-414A-806D-AC2A09E63ABF}" sibTransId="{BE8FB56F-2644-4C5D-A920-746124196572}"/>
    <dgm:cxn modelId="{A75624CB-F3F4-49EC-86B7-1006BA58593C}" type="presOf" srcId="{0C919160-6CE9-4F23-A49F-9FF74F7E163D}" destId="{1C45893E-28DC-4783-A7B0-B9FA7D1A9658}" srcOrd="0" destOrd="0" presId="urn:microsoft.com/office/officeart/2018/2/layout/IconLabelList"/>
    <dgm:cxn modelId="{0F0667CD-8F5F-4363-829A-3DBC88129CD0}" type="presOf" srcId="{6006A579-D28D-492D-A8D3-8C0AFFA79E64}" destId="{01943CCF-F85C-42D1-9E4D-D36549DA2D1F}" srcOrd="0" destOrd="0" presId="urn:microsoft.com/office/officeart/2018/2/layout/IconLabelList"/>
    <dgm:cxn modelId="{25572CD4-E53D-4947-8C25-D817A709AFF5}" srcId="{754879F5-1269-454F-824D-6400262AB9DA}" destId="{C29735E9-F713-46C9-836F-DD3D45E5DAC8}" srcOrd="1" destOrd="0" parTransId="{AE6F7F6C-5539-4C6F-8199-AE969728D5DE}" sibTransId="{7DECAABE-45D1-49B0-8F3E-F207C7711D6A}"/>
    <dgm:cxn modelId="{7EA8FBDB-682F-4C21-8A44-777C3A3DFBF8}" type="presOf" srcId="{5453738E-FDD6-435E-B44E-60762C993AE7}" destId="{35A81ECF-8C53-4F4F-A6BD-0579D2EFE6DB}" srcOrd="0" destOrd="0" presId="urn:microsoft.com/office/officeart/2018/2/layout/IconLabelList"/>
    <dgm:cxn modelId="{5EDFE8DE-0BBA-4999-B500-6EF9375DDDE2}" type="presOf" srcId="{C29735E9-F713-46C9-836F-DD3D45E5DAC8}" destId="{90B262B1-4487-4F5A-AB45-FB83FFCEBBD4}" srcOrd="0" destOrd="0" presId="urn:microsoft.com/office/officeart/2018/2/layout/IconLabelList"/>
    <dgm:cxn modelId="{EFC8C09D-C9DE-49A9-B4B8-AE0B417BDDB3}" type="presParOf" srcId="{EF85156D-BF5C-4B06-83CA-2C2ADDA7100D}" destId="{F025AED5-CF70-419A-BA49-F681341B69B5}" srcOrd="0" destOrd="0" presId="urn:microsoft.com/office/officeart/2018/2/layout/IconLabelList"/>
    <dgm:cxn modelId="{1A45E129-3DF2-4826-8F0E-8D1C663F9C02}" type="presParOf" srcId="{F025AED5-CF70-419A-BA49-F681341B69B5}" destId="{69158821-35BA-46DD-B908-A8C1EE1ABEDC}" srcOrd="0" destOrd="0" presId="urn:microsoft.com/office/officeart/2018/2/layout/IconLabelList"/>
    <dgm:cxn modelId="{3E6FE96F-141A-459F-9FA2-88A67A823AD4}" type="presParOf" srcId="{F025AED5-CF70-419A-BA49-F681341B69B5}" destId="{C80B37DE-E486-4B70-9B81-22EC49E97442}" srcOrd="1" destOrd="0" presId="urn:microsoft.com/office/officeart/2018/2/layout/IconLabelList"/>
    <dgm:cxn modelId="{A7863C16-44C0-4BF9-A530-3F04FF530D6A}" type="presParOf" srcId="{F025AED5-CF70-419A-BA49-F681341B69B5}" destId="{204157BB-9F8A-413C-8D7A-88D1DECB2BB7}" srcOrd="2" destOrd="0" presId="urn:microsoft.com/office/officeart/2018/2/layout/IconLabelList"/>
    <dgm:cxn modelId="{A90EF7BD-BD51-4E06-89B3-790011AE99A7}" type="presParOf" srcId="{EF85156D-BF5C-4B06-83CA-2C2ADDA7100D}" destId="{60CD4B26-CF8D-45D8-811F-16D14E2D1AD1}" srcOrd="1" destOrd="0" presId="urn:microsoft.com/office/officeart/2018/2/layout/IconLabelList"/>
    <dgm:cxn modelId="{63EEA08B-BDF3-4142-BC5B-51DC0BFEB5A7}" type="presParOf" srcId="{EF85156D-BF5C-4B06-83CA-2C2ADDA7100D}" destId="{D8790822-AFAE-4227-94C2-B14C13BA1FB0}" srcOrd="2" destOrd="0" presId="urn:microsoft.com/office/officeart/2018/2/layout/IconLabelList"/>
    <dgm:cxn modelId="{8D0FD7B5-059F-4A5A-90BC-07B47B108FDC}" type="presParOf" srcId="{D8790822-AFAE-4227-94C2-B14C13BA1FB0}" destId="{561C9D06-8A8E-4F3A-8C2F-72392035CAD8}" srcOrd="0" destOrd="0" presId="urn:microsoft.com/office/officeart/2018/2/layout/IconLabelList"/>
    <dgm:cxn modelId="{610D3510-EEC6-4C48-80CE-F080FF30A6DA}" type="presParOf" srcId="{D8790822-AFAE-4227-94C2-B14C13BA1FB0}" destId="{4596A63E-642F-4FCC-8F00-263AE58C0E79}" srcOrd="1" destOrd="0" presId="urn:microsoft.com/office/officeart/2018/2/layout/IconLabelList"/>
    <dgm:cxn modelId="{E28B5C66-3E60-4522-A024-F15B26FC6000}" type="presParOf" srcId="{D8790822-AFAE-4227-94C2-B14C13BA1FB0}" destId="{90B262B1-4487-4F5A-AB45-FB83FFCEBBD4}" srcOrd="2" destOrd="0" presId="urn:microsoft.com/office/officeart/2018/2/layout/IconLabelList"/>
    <dgm:cxn modelId="{A809389C-7B86-4F3A-BF23-63F9CE852373}" type="presParOf" srcId="{EF85156D-BF5C-4B06-83CA-2C2ADDA7100D}" destId="{B68A6705-1DA8-4938-9BEB-A78A9500CE70}" srcOrd="3" destOrd="0" presId="urn:microsoft.com/office/officeart/2018/2/layout/IconLabelList"/>
    <dgm:cxn modelId="{C82BB794-AA5B-4EC8-8B18-092A61698A15}" type="presParOf" srcId="{EF85156D-BF5C-4B06-83CA-2C2ADDA7100D}" destId="{FC1AC30C-DBFC-4EB6-97DB-B1B36092F533}" srcOrd="4" destOrd="0" presId="urn:microsoft.com/office/officeart/2018/2/layout/IconLabelList"/>
    <dgm:cxn modelId="{375C66E1-5F31-45B8-8B75-652965DE5217}" type="presParOf" srcId="{FC1AC30C-DBFC-4EB6-97DB-B1B36092F533}" destId="{7F7FA897-F3B7-4D24-B670-1F95B22E95B6}" srcOrd="0" destOrd="0" presId="urn:microsoft.com/office/officeart/2018/2/layout/IconLabelList"/>
    <dgm:cxn modelId="{2552C976-C3C8-4A01-80D2-D0419D301A94}" type="presParOf" srcId="{FC1AC30C-DBFC-4EB6-97DB-B1B36092F533}" destId="{A25BF9F7-DAF5-4B69-95EC-FF59395AB7A1}" srcOrd="1" destOrd="0" presId="urn:microsoft.com/office/officeart/2018/2/layout/IconLabelList"/>
    <dgm:cxn modelId="{3E5C0E0D-75A9-4D7A-9239-61350E4BE0EA}" type="presParOf" srcId="{FC1AC30C-DBFC-4EB6-97DB-B1B36092F533}" destId="{01943CCF-F85C-42D1-9E4D-D36549DA2D1F}" srcOrd="2" destOrd="0" presId="urn:microsoft.com/office/officeart/2018/2/layout/IconLabelList"/>
    <dgm:cxn modelId="{447336E1-D4B6-4DEB-A6C1-64738E0E973F}" type="presParOf" srcId="{EF85156D-BF5C-4B06-83CA-2C2ADDA7100D}" destId="{7CFE95C1-71B7-4AC6-84DA-66FC31850CA1}" srcOrd="5" destOrd="0" presId="urn:microsoft.com/office/officeart/2018/2/layout/IconLabelList"/>
    <dgm:cxn modelId="{3869EAE2-F6E7-4EFC-8C61-44149051F2B0}" type="presParOf" srcId="{EF85156D-BF5C-4B06-83CA-2C2ADDA7100D}" destId="{E53F2948-C6E9-4D13-B669-0D2C916D60E5}" srcOrd="6" destOrd="0" presId="urn:microsoft.com/office/officeart/2018/2/layout/IconLabelList"/>
    <dgm:cxn modelId="{BC837FA0-54E6-428A-A84B-41A5BD4B0968}" type="presParOf" srcId="{E53F2948-C6E9-4D13-B669-0D2C916D60E5}" destId="{6C39DAAC-B772-4FAA-A2E9-B14E287FADC7}" srcOrd="0" destOrd="0" presId="urn:microsoft.com/office/officeart/2018/2/layout/IconLabelList"/>
    <dgm:cxn modelId="{6516FB71-DB4B-4EE2-9C93-47C8B4DEABE7}" type="presParOf" srcId="{E53F2948-C6E9-4D13-B669-0D2C916D60E5}" destId="{96FDA22A-5DED-4162-9BCF-20FF2FF98090}" srcOrd="1" destOrd="0" presId="urn:microsoft.com/office/officeart/2018/2/layout/IconLabelList"/>
    <dgm:cxn modelId="{32251DEA-3EC3-45B3-B022-4BD4B6A7EEFB}" type="presParOf" srcId="{E53F2948-C6E9-4D13-B669-0D2C916D60E5}" destId="{709994D4-151C-44BE-8E6C-EF55D1190578}" srcOrd="2" destOrd="0" presId="urn:microsoft.com/office/officeart/2018/2/layout/IconLabelList"/>
    <dgm:cxn modelId="{7D541065-06E2-44EE-8B38-FAA693E5B8DD}" type="presParOf" srcId="{EF85156D-BF5C-4B06-83CA-2C2ADDA7100D}" destId="{217EC8F6-A7E6-4537-9094-6634EC466FB9}" srcOrd="7" destOrd="0" presId="urn:microsoft.com/office/officeart/2018/2/layout/IconLabelList"/>
    <dgm:cxn modelId="{D9E500B5-451F-4F10-B3C4-1E1C634A618A}" type="presParOf" srcId="{EF85156D-BF5C-4B06-83CA-2C2ADDA7100D}" destId="{89D26EA9-ED11-48A4-B94C-18CBC0B31D8E}" srcOrd="8" destOrd="0" presId="urn:microsoft.com/office/officeart/2018/2/layout/IconLabelList"/>
    <dgm:cxn modelId="{7667F5F5-3CB8-4F63-8207-D990F7400582}" type="presParOf" srcId="{89D26EA9-ED11-48A4-B94C-18CBC0B31D8E}" destId="{BE8D4A99-8050-4876-AE7E-A4AA258038B8}" srcOrd="0" destOrd="0" presId="urn:microsoft.com/office/officeart/2018/2/layout/IconLabelList"/>
    <dgm:cxn modelId="{885D4BCF-D463-4636-A655-566BCC808EB3}" type="presParOf" srcId="{89D26EA9-ED11-48A4-B94C-18CBC0B31D8E}" destId="{596E1AA5-9A7F-4186-AA99-E1DEAF68CE1E}" srcOrd="1" destOrd="0" presId="urn:microsoft.com/office/officeart/2018/2/layout/IconLabelList"/>
    <dgm:cxn modelId="{8547FFF6-83F5-4910-B7F1-080027B291A8}" type="presParOf" srcId="{89D26EA9-ED11-48A4-B94C-18CBC0B31D8E}" destId="{35A81ECF-8C53-4F4F-A6BD-0579D2EFE6DB}" srcOrd="2" destOrd="0" presId="urn:microsoft.com/office/officeart/2018/2/layout/IconLabelList"/>
    <dgm:cxn modelId="{43B27188-C52B-4474-ABB4-0DB02F515CB5}" type="presParOf" srcId="{EF85156D-BF5C-4B06-83CA-2C2ADDA7100D}" destId="{CF43FAA9-565D-4E95-9040-87455493BAFB}" srcOrd="9" destOrd="0" presId="urn:microsoft.com/office/officeart/2018/2/layout/IconLabelList"/>
    <dgm:cxn modelId="{D73AA75C-2B40-4A8A-AC75-66959D10BB6C}" type="presParOf" srcId="{EF85156D-BF5C-4B06-83CA-2C2ADDA7100D}" destId="{E913912B-7230-45E0-A504-6667AA04DD83}" srcOrd="10" destOrd="0" presId="urn:microsoft.com/office/officeart/2018/2/layout/IconLabelList"/>
    <dgm:cxn modelId="{1A37F3F5-C450-48D4-9B05-6EC551A15DC7}" type="presParOf" srcId="{E913912B-7230-45E0-A504-6667AA04DD83}" destId="{3F3EDD0C-2F43-4237-8C46-EA2475F4DBBE}" srcOrd="0" destOrd="0" presId="urn:microsoft.com/office/officeart/2018/2/layout/IconLabelList"/>
    <dgm:cxn modelId="{E43C3D93-930E-4B6E-A2BC-5CFA643F1196}" type="presParOf" srcId="{E913912B-7230-45E0-A504-6667AA04DD83}" destId="{111445F0-74E2-47D1-AF9A-E2C8767158CF}" srcOrd="1" destOrd="0" presId="urn:microsoft.com/office/officeart/2018/2/layout/IconLabelList"/>
    <dgm:cxn modelId="{2C4F6396-841C-4C2F-A60E-184C58F41DC9}" type="presParOf" srcId="{E913912B-7230-45E0-A504-6667AA04DD83}" destId="{E03EEE3D-A0A2-4935-BB05-DAC5C6E5A508}" srcOrd="2" destOrd="0" presId="urn:microsoft.com/office/officeart/2018/2/layout/IconLabelList"/>
    <dgm:cxn modelId="{1B907FAE-9A05-40B3-8C0B-FA02AE4DE627}" type="presParOf" srcId="{EF85156D-BF5C-4B06-83CA-2C2ADDA7100D}" destId="{763A5185-CDD5-4463-89FB-7B4C8E820EE2}" srcOrd="11" destOrd="0" presId="urn:microsoft.com/office/officeart/2018/2/layout/IconLabelList"/>
    <dgm:cxn modelId="{9991EE29-4B3F-4CC2-9405-BE5B4E3FDACC}" type="presParOf" srcId="{EF85156D-BF5C-4B06-83CA-2C2ADDA7100D}" destId="{059BFE13-742A-4CCA-BC8A-0F51ACC39A01}" srcOrd="12" destOrd="0" presId="urn:microsoft.com/office/officeart/2018/2/layout/IconLabelList"/>
    <dgm:cxn modelId="{3D25FC91-4239-4F1A-883C-794662ACF104}" type="presParOf" srcId="{059BFE13-742A-4CCA-BC8A-0F51ACC39A01}" destId="{C8B3C945-9DAC-48CF-9173-D95427B93A7B}" srcOrd="0" destOrd="0" presId="urn:microsoft.com/office/officeart/2018/2/layout/IconLabelList"/>
    <dgm:cxn modelId="{B9EB4A1C-4961-4A99-8AFF-EBAEDF0B624E}" type="presParOf" srcId="{059BFE13-742A-4CCA-BC8A-0F51ACC39A01}" destId="{2DFE3132-0418-4C98-9AE3-C7067EED7AF2}" srcOrd="1" destOrd="0" presId="urn:microsoft.com/office/officeart/2018/2/layout/IconLabelList"/>
    <dgm:cxn modelId="{B61BE1CC-ECDD-456D-A52F-EED22011109F}" type="presParOf" srcId="{059BFE13-742A-4CCA-BC8A-0F51ACC39A01}" destId="{1C45893E-28DC-4783-A7B0-B9FA7D1A9658}" srcOrd="2" destOrd="0" presId="urn:microsoft.com/office/officeart/2018/2/layout/IconLabelList"/>
    <dgm:cxn modelId="{424B8113-4BBC-4A3C-912B-5FACEEA0B724}" type="presParOf" srcId="{EF85156D-BF5C-4B06-83CA-2C2ADDA7100D}" destId="{3B11E7ED-85F3-43B8-B63C-EF2F54704620}" srcOrd="13" destOrd="0" presId="urn:microsoft.com/office/officeart/2018/2/layout/IconLabelList"/>
    <dgm:cxn modelId="{DCD1FE8F-A5B5-417D-9F75-77922DF59AE9}" type="presParOf" srcId="{EF85156D-BF5C-4B06-83CA-2C2ADDA7100D}" destId="{C2FD75DF-DD22-4FF8-B137-0E64719EDFF7}" srcOrd="14" destOrd="0" presId="urn:microsoft.com/office/officeart/2018/2/layout/IconLabelList"/>
    <dgm:cxn modelId="{D6BE54CB-8F0F-46A7-B630-2E9BBFDA9C10}" type="presParOf" srcId="{C2FD75DF-DD22-4FF8-B137-0E64719EDFF7}" destId="{210FF650-4938-4AF9-A7FD-F5A773D4334C}" srcOrd="0" destOrd="0" presId="urn:microsoft.com/office/officeart/2018/2/layout/IconLabelList"/>
    <dgm:cxn modelId="{A4EFA60F-0D35-4344-A1A7-3CFFD45926A7}" type="presParOf" srcId="{C2FD75DF-DD22-4FF8-B137-0E64719EDFF7}" destId="{54B98318-DB83-4923-A80A-9201ED670A17}" srcOrd="1" destOrd="0" presId="urn:microsoft.com/office/officeart/2018/2/layout/IconLabelList"/>
    <dgm:cxn modelId="{22BB6026-381F-4209-805E-CD396D8E3A47}" type="presParOf" srcId="{C2FD75DF-DD22-4FF8-B137-0E64719EDFF7}" destId="{117CD222-7500-4441-859E-EEB1173AD19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29F91D-DBEC-4BBF-AC19-289EF313B97A}"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0B36C864-630C-4BDB-9A9A-792FBB2B9669}">
      <dgm:prSet/>
      <dgm:spPr/>
      <dgm:t>
        <a:bodyPr/>
        <a:lstStyle/>
        <a:p>
          <a:r>
            <a:rPr lang="en-US" b="1"/>
            <a:t>To apply for the Innovation Award, you must:</a:t>
          </a:r>
          <a:br>
            <a:rPr lang="en-US" b="1"/>
          </a:br>
          <a:endParaRPr lang="en-US"/>
        </a:p>
      </dgm:t>
    </dgm:pt>
    <dgm:pt modelId="{C7972D83-45C1-449E-9118-EA6B9A20B033}" type="parTrans" cxnId="{B467E3BA-D01C-4AAB-ADDD-07C438D7F9FF}">
      <dgm:prSet/>
      <dgm:spPr/>
      <dgm:t>
        <a:bodyPr/>
        <a:lstStyle/>
        <a:p>
          <a:endParaRPr lang="en-US"/>
        </a:p>
      </dgm:t>
    </dgm:pt>
    <dgm:pt modelId="{781A47D7-C81D-41FC-B92A-2644C3FC8B7A}" type="sibTrans" cxnId="{B467E3BA-D01C-4AAB-ADDD-07C438D7F9FF}">
      <dgm:prSet/>
      <dgm:spPr/>
      <dgm:t>
        <a:bodyPr/>
        <a:lstStyle/>
        <a:p>
          <a:endParaRPr lang="en-US"/>
        </a:p>
      </dgm:t>
    </dgm:pt>
    <dgm:pt modelId="{3103650B-0541-4AAB-A424-97DCD91CF79D}">
      <dgm:prSet/>
      <dgm:spPr/>
      <dgm:t>
        <a:bodyPr/>
        <a:lstStyle/>
        <a:p>
          <a:r>
            <a:rPr lang="en-US"/>
            <a:t>have an innovation that has not been sold before</a:t>
          </a:r>
        </a:p>
      </dgm:t>
    </dgm:pt>
    <dgm:pt modelId="{CF2E2EE8-F553-48AD-B7FB-1DBFFD70EB41}" type="parTrans" cxnId="{85EEC308-814D-4028-B838-5C6FDAD22DDF}">
      <dgm:prSet/>
      <dgm:spPr/>
      <dgm:t>
        <a:bodyPr/>
        <a:lstStyle/>
        <a:p>
          <a:endParaRPr lang="en-US"/>
        </a:p>
      </dgm:t>
    </dgm:pt>
    <dgm:pt modelId="{AA6ECC3B-4E67-444E-8BF0-065F5ADE65D6}" type="sibTrans" cxnId="{85EEC308-814D-4028-B838-5C6FDAD22DDF}">
      <dgm:prSet/>
      <dgm:spPr/>
      <dgm:t>
        <a:bodyPr/>
        <a:lstStyle/>
        <a:p>
          <a:endParaRPr lang="en-US"/>
        </a:p>
      </dgm:t>
    </dgm:pt>
    <dgm:pt modelId="{6CE48EAE-D455-4AB1-8D82-AF808A27C5F2}">
      <dgm:prSet/>
      <dgm:spPr/>
      <dgm:t>
        <a:bodyPr/>
        <a:lstStyle/>
        <a:p>
          <a:r>
            <a:rPr lang="en-US"/>
            <a:t>have had your innovation available on the market for at least 2 years</a:t>
          </a:r>
        </a:p>
      </dgm:t>
    </dgm:pt>
    <dgm:pt modelId="{0425ECED-7C77-492D-A4EE-01653784F0B2}" type="parTrans" cxnId="{9176183C-8391-4E46-A07C-BEA30838C769}">
      <dgm:prSet/>
      <dgm:spPr/>
      <dgm:t>
        <a:bodyPr/>
        <a:lstStyle/>
        <a:p>
          <a:endParaRPr lang="en-US"/>
        </a:p>
      </dgm:t>
    </dgm:pt>
    <dgm:pt modelId="{260D2E40-760A-4E8E-9579-532242031BA1}" type="sibTrans" cxnId="{9176183C-8391-4E46-A07C-BEA30838C769}">
      <dgm:prSet/>
      <dgm:spPr/>
      <dgm:t>
        <a:bodyPr/>
        <a:lstStyle/>
        <a:p>
          <a:endParaRPr lang="en-US"/>
        </a:p>
      </dgm:t>
    </dgm:pt>
    <dgm:pt modelId="{B76F609D-46CB-4C7F-A58A-31779550CF56}">
      <dgm:prSet/>
      <dgm:spPr/>
      <dgm:t>
        <a:bodyPr/>
        <a:lstStyle/>
        <a:p>
          <a:r>
            <a:rPr lang="en-US"/>
            <a:t>have recovered all the investments made in your innovation or show that the innovation will recover its full costs in future</a:t>
          </a:r>
        </a:p>
      </dgm:t>
    </dgm:pt>
    <dgm:pt modelId="{C4E02E60-7B00-474B-9348-E5EBE1DD5010}" type="parTrans" cxnId="{9DF10904-1B3A-4150-86BE-8FCCCCFD4B48}">
      <dgm:prSet/>
      <dgm:spPr/>
      <dgm:t>
        <a:bodyPr/>
        <a:lstStyle/>
        <a:p>
          <a:endParaRPr lang="en-US"/>
        </a:p>
      </dgm:t>
    </dgm:pt>
    <dgm:pt modelId="{F1D1AFDA-282B-48DC-83A1-9A90C221A5C5}" type="sibTrans" cxnId="{9DF10904-1B3A-4150-86BE-8FCCCCFD4B48}">
      <dgm:prSet/>
      <dgm:spPr/>
      <dgm:t>
        <a:bodyPr/>
        <a:lstStyle/>
        <a:p>
          <a:endParaRPr lang="en-US"/>
        </a:p>
      </dgm:t>
    </dgm:pt>
    <dgm:pt modelId="{03879AB5-FF30-4F7A-A4A0-8F74DC8A09E7}">
      <dgm:prSet/>
      <dgm:spPr/>
      <dgm:t>
        <a:bodyPr/>
        <a:lstStyle/>
        <a:p>
          <a:r>
            <a:rPr lang="en-US"/>
            <a:t>Show outstanding commercial success as a result of innovation from 2 up to 5 years</a:t>
          </a:r>
        </a:p>
      </dgm:t>
    </dgm:pt>
    <dgm:pt modelId="{213660D5-7AC0-4CA9-9803-B988E9F0CFAC}" type="parTrans" cxnId="{800B7FCB-9488-4703-97AA-627391253587}">
      <dgm:prSet/>
      <dgm:spPr/>
      <dgm:t>
        <a:bodyPr/>
        <a:lstStyle/>
        <a:p>
          <a:endParaRPr lang="en-US"/>
        </a:p>
      </dgm:t>
    </dgm:pt>
    <dgm:pt modelId="{AED01675-5FBD-49B5-BC23-177F2B6DBB38}" type="sibTrans" cxnId="{800B7FCB-9488-4703-97AA-627391253587}">
      <dgm:prSet/>
      <dgm:spPr/>
      <dgm:t>
        <a:bodyPr/>
        <a:lstStyle/>
        <a:p>
          <a:endParaRPr lang="en-US"/>
        </a:p>
      </dgm:t>
    </dgm:pt>
    <dgm:pt modelId="{C23E233D-A569-4175-906F-92F7936C2991}">
      <dgm:prSet/>
      <dgm:spPr/>
      <dgm:t>
        <a:bodyPr/>
        <a:lstStyle/>
        <a:p>
          <a:r>
            <a:rPr lang="en-US" b="1"/>
            <a:t>Your innovation should be in one of the following categories:</a:t>
          </a:r>
          <a:br>
            <a:rPr lang="en-US" b="1"/>
          </a:br>
          <a:endParaRPr lang="en-US"/>
        </a:p>
      </dgm:t>
    </dgm:pt>
    <dgm:pt modelId="{F9C6FC89-31C6-495D-BA3A-F65526224CB2}" type="parTrans" cxnId="{011E6D28-D33A-4C53-8137-0BDD75A84AF9}">
      <dgm:prSet/>
      <dgm:spPr/>
      <dgm:t>
        <a:bodyPr/>
        <a:lstStyle/>
        <a:p>
          <a:endParaRPr lang="en-US"/>
        </a:p>
      </dgm:t>
    </dgm:pt>
    <dgm:pt modelId="{6BE9F3F8-DF45-4641-AC49-F7B0685A20D7}" type="sibTrans" cxnId="{011E6D28-D33A-4C53-8137-0BDD75A84AF9}">
      <dgm:prSet/>
      <dgm:spPr/>
      <dgm:t>
        <a:bodyPr/>
        <a:lstStyle/>
        <a:p>
          <a:endParaRPr lang="en-US"/>
        </a:p>
      </dgm:t>
    </dgm:pt>
    <dgm:pt modelId="{6284CBEC-05D8-40CC-8C51-85CC88E7E9DD}">
      <dgm:prSet/>
      <dgm:spPr/>
      <dgm:t>
        <a:bodyPr/>
        <a:lstStyle/>
        <a:p>
          <a:r>
            <a:rPr lang="en-US"/>
            <a:t>invention, design or production of goods</a:t>
          </a:r>
        </a:p>
      </dgm:t>
    </dgm:pt>
    <dgm:pt modelId="{6BE0517B-551E-45A1-AA42-2F6FEFF482A4}" type="parTrans" cxnId="{37D2359D-E9F5-4B6B-9E01-B5885FE7235E}">
      <dgm:prSet/>
      <dgm:spPr/>
      <dgm:t>
        <a:bodyPr/>
        <a:lstStyle/>
        <a:p>
          <a:endParaRPr lang="en-US"/>
        </a:p>
      </dgm:t>
    </dgm:pt>
    <dgm:pt modelId="{884707D6-4AC9-4350-BB2B-5D36C1397D28}" type="sibTrans" cxnId="{37D2359D-E9F5-4B6B-9E01-B5885FE7235E}">
      <dgm:prSet/>
      <dgm:spPr/>
      <dgm:t>
        <a:bodyPr/>
        <a:lstStyle/>
        <a:p>
          <a:endParaRPr lang="en-US"/>
        </a:p>
      </dgm:t>
    </dgm:pt>
    <dgm:pt modelId="{591CEF01-7E7F-4BCA-94A3-B33EFBF14114}">
      <dgm:prSet/>
      <dgm:spPr/>
      <dgm:t>
        <a:bodyPr/>
        <a:lstStyle/>
        <a:p>
          <a:r>
            <a:rPr lang="en-US"/>
            <a:t>performance of services</a:t>
          </a:r>
        </a:p>
      </dgm:t>
    </dgm:pt>
    <dgm:pt modelId="{54A30C52-CFCD-4A07-B1A6-76D014273DF1}" type="parTrans" cxnId="{A4861C4E-D0E8-49A3-901D-7953CD41CDF9}">
      <dgm:prSet/>
      <dgm:spPr/>
      <dgm:t>
        <a:bodyPr/>
        <a:lstStyle/>
        <a:p>
          <a:endParaRPr lang="en-US"/>
        </a:p>
      </dgm:t>
    </dgm:pt>
    <dgm:pt modelId="{3908E81C-9932-43AD-82AD-C702AA045FD5}" type="sibTrans" cxnId="{A4861C4E-D0E8-49A3-901D-7953CD41CDF9}">
      <dgm:prSet/>
      <dgm:spPr/>
      <dgm:t>
        <a:bodyPr/>
        <a:lstStyle/>
        <a:p>
          <a:endParaRPr lang="en-US"/>
        </a:p>
      </dgm:t>
    </dgm:pt>
    <dgm:pt modelId="{B55F3341-641E-4A15-AA42-CAA6F6A00685}">
      <dgm:prSet/>
      <dgm:spPr/>
      <dgm:t>
        <a:bodyPr/>
        <a:lstStyle/>
        <a:p>
          <a:r>
            <a:rPr lang="en-US"/>
            <a:t>marketing and distribution</a:t>
          </a:r>
        </a:p>
      </dgm:t>
    </dgm:pt>
    <dgm:pt modelId="{89E1A574-2359-423B-850B-4CD8AB8C235A}" type="parTrans" cxnId="{C27D3403-85D4-49F0-8A22-AD32FA4AA13B}">
      <dgm:prSet/>
      <dgm:spPr/>
      <dgm:t>
        <a:bodyPr/>
        <a:lstStyle/>
        <a:p>
          <a:endParaRPr lang="en-US"/>
        </a:p>
      </dgm:t>
    </dgm:pt>
    <dgm:pt modelId="{67F859D6-AE0C-461A-AAE7-9122A95B80BD}" type="sibTrans" cxnId="{C27D3403-85D4-49F0-8A22-AD32FA4AA13B}">
      <dgm:prSet/>
      <dgm:spPr/>
      <dgm:t>
        <a:bodyPr/>
        <a:lstStyle/>
        <a:p>
          <a:endParaRPr lang="en-US"/>
        </a:p>
      </dgm:t>
    </dgm:pt>
    <dgm:pt modelId="{05A5A4AD-7C01-4E5E-9CC5-1746160FCE13}">
      <dgm:prSet/>
      <dgm:spPr/>
      <dgm:t>
        <a:bodyPr/>
        <a:lstStyle/>
        <a:p>
          <a:r>
            <a:rPr lang="en-US"/>
            <a:t>after-sale support of goods or services</a:t>
          </a:r>
        </a:p>
      </dgm:t>
    </dgm:pt>
    <dgm:pt modelId="{C2AE581F-B6C0-42EF-A371-951C9360B2BE}" type="parTrans" cxnId="{5D9B3986-DD75-4486-B647-E263D8ECC128}">
      <dgm:prSet/>
      <dgm:spPr/>
      <dgm:t>
        <a:bodyPr/>
        <a:lstStyle/>
        <a:p>
          <a:endParaRPr lang="en-US"/>
        </a:p>
      </dgm:t>
    </dgm:pt>
    <dgm:pt modelId="{9715CD21-B808-4FAB-B55B-4EEF8F53DA62}" type="sibTrans" cxnId="{5D9B3986-DD75-4486-B647-E263D8ECC128}">
      <dgm:prSet/>
      <dgm:spPr/>
      <dgm:t>
        <a:bodyPr/>
        <a:lstStyle/>
        <a:p>
          <a:endParaRPr lang="en-US"/>
        </a:p>
      </dgm:t>
    </dgm:pt>
    <dgm:pt modelId="{E495E247-965C-4EC2-95C5-2AA46C4FC829}">
      <dgm:prSet/>
      <dgm:spPr/>
      <dgm:t>
        <a:bodyPr/>
        <a:lstStyle/>
        <a:p>
          <a:r>
            <a:rPr lang="en-US" b="1"/>
            <a:t>Your story: </a:t>
          </a:r>
          <a:br>
            <a:rPr lang="en-US" b="1"/>
          </a:br>
          <a:endParaRPr lang="en-US"/>
        </a:p>
      </dgm:t>
    </dgm:pt>
    <dgm:pt modelId="{78039C1E-E875-4340-92EA-803110516731}" type="parTrans" cxnId="{78476710-0B57-42B8-9A62-4F5C5EEA73E8}">
      <dgm:prSet/>
      <dgm:spPr/>
      <dgm:t>
        <a:bodyPr/>
        <a:lstStyle/>
        <a:p>
          <a:endParaRPr lang="en-US"/>
        </a:p>
      </dgm:t>
    </dgm:pt>
    <dgm:pt modelId="{42CE4508-A23A-417B-8BC6-5BD1D776EDCA}" type="sibTrans" cxnId="{78476710-0B57-42B8-9A62-4F5C5EEA73E8}">
      <dgm:prSet/>
      <dgm:spPr/>
      <dgm:t>
        <a:bodyPr/>
        <a:lstStyle/>
        <a:p>
          <a:endParaRPr lang="en-US"/>
        </a:p>
      </dgm:t>
    </dgm:pt>
    <dgm:pt modelId="{CBA24F8E-DE0C-46B7-94F1-32FA3C5B5B2F}">
      <dgm:prSet/>
      <dgm:spPr/>
      <dgm:t>
        <a:bodyPr/>
        <a:lstStyle/>
        <a:p>
          <a:r>
            <a:rPr lang="en-US"/>
            <a:t>What was the situation which led to your innovation? </a:t>
          </a:r>
        </a:p>
      </dgm:t>
    </dgm:pt>
    <dgm:pt modelId="{DB0F37A0-B323-4D10-8B71-80680FCDF62F}" type="parTrans" cxnId="{52DAA3AA-55BC-49C9-A488-53512C3883A7}">
      <dgm:prSet/>
      <dgm:spPr/>
      <dgm:t>
        <a:bodyPr/>
        <a:lstStyle/>
        <a:p>
          <a:endParaRPr lang="en-US"/>
        </a:p>
      </dgm:t>
    </dgm:pt>
    <dgm:pt modelId="{84C64233-F4A9-496F-948D-F7F446E05808}" type="sibTrans" cxnId="{52DAA3AA-55BC-49C9-A488-53512C3883A7}">
      <dgm:prSet/>
      <dgm:spPr/>
      <dgm:t>
        <a:bodyPr/>
        <a:lstStyle/>
        <a:p>
          <a:endParaRPr lang="en-US"/>
        </a:p>
      </dgm:t>
    </dgm:pt>
    <dgm:pt modelId="{BBFEF93D-45FB-40F5-BB6E-0F34277FE430}">
      <dgm:prSet/>
      <dgm:spPr/>
      <dgm:t>
        <a:bodyPr/>
        <a:lstStyle/>
        <a:p>
          <a:r>
            <a:rPr lang="en-US"/>
            <a:t>What are the challenges you have overcome</a:t>
          </a:r>
        </a:p>
      </dgm:t>
    </dgm:pt>
    <dgm:pt modelId="{E79040B1-1BF9-42CD-B673-D06765C61224}" type="parTrans" cxnId="{BD995079-4F05-4A69-B9FD-44A89C2DAEF0}">
      <dgm:prSet/>
      <dgm:spPr/>
      <dgm:t>
        <a:bodyPr/>
        <a:lstStyle/>
        <a:p>
          <a:endParaRPr lang="en-US"/>
        </a:p>
      </dgm:t>
    </dgm:pt>
    <dgm:pt modelId="{19ECC60D-5844-4E54-A67E-99C10C502987}" type="sibTrans" cxnId="{BD995079-4F05-4A69-B9FD-44A89C2DAEF0}">
      <dgm:prSet/>
      <dgm:spPr/>
      <dgm:t>
        <a:bodyPr/>
        <a:lstStyle/>
        <a:p>
          <a:endParaRPr lang="en-US"/>
        </a:p>
      </dgm:t>
    </dgm:pt>
    <dgm:pt modelId="{1140ED1B-031D-4972-A809-AFD110E6C56F}">
      <dgm:prSet/>
      <dgm:spPr/>
      <dgm:t>
        <a:bodyPr/>
        <a:lstStyle/>
        <a:p>
          <a:r>
            <a:rPr lang="en-US"/>
            <a:t>Why is your innovation unique</a:t>
          </a:r>
        </a:p>
      </dgm:t>
    </dgm:pt>
    <dgm:pt modelId="{95864455-E1E7-42F3-9A04-81C426CF81AC}" type="parTrans" cxnId="{8AA711FD-EF7D-4314-9A78-134F77A1A3D9}">
      <dgm:prSet/>
      <dgm:spPr/>
      <dgm:t>
        <a:bodyPr/>
        <a:lstStyle/>
        <a:p>
          <a:endParaRPr lang="en-US"/>
        </a:p>
      </dgm:t>
    </dgm:pt>
    <dgm:pt modelId="{485C7286-8FED-48D5-A48C-FB2EA6F1647D}" type="sibTrans" cxnId="{8AA711FD-EF7D-4314-9A78-134F77A1A3D9}">
      <dgm:prSet/>
      <dgm:spPr/>
      <dgm:t>
        <a:bodyPr/>
        <a:lstStyle/>
        <a:p>
          <a:endParaRPr lang="en-US"/>
        </a:p>
      </dgm:t>
    </dgm:pt>
    <dgm:pt modelId="{32FAF544-DFB6-4BA8-887E-D97ED43D6AD2}">
      <dgm:prSet/>
      <dgm:spPr/>
      <dgm:t>
        <a:bodyPr/>
        <a:lstStyle/>
        <a:p>
          <a:r>
            <a:rPr lang="en-US"/>
            <a:t>How does your innovation benefit your business, customers and others</a:t>
          </a:r>
        </a:p>
      </dgm:t>
    </dgm:pt>
    <dgm:pt modelId="{5B7CF635-183C-4C8C-92E9-6E0D29D3578B}" type="parTrans" cxnId="{709D98CC-9E71-4982-BD06-1BFFDEEC2EA6}">
      <dgm:prSet/>
      <dgm:spPr/>
      <dgm:t>
        <a:bodyPr/>
        <a:lstStyle/>
        <a:p>
          <a:endParaRPr lang="en-US"/>
        </a:p>
      </dgm:t>
    </dgm:pt>
    <dgm:pt modelId="{86645768-E07A-417F-B7CE-B4907C0D99DA}" type="sibTrans" cxnId="{709D98CC-9E71-4982-BD06-1BFFDEEC2EA6}">
      <dgm:prSet/>
      <dgm:spPr/>
      <dgm:t>
        <a:bodyPr/>
        <a:lstStyle/>
        <a:p>
          <a:endParaRPr lang="en-US"/>
        </a:p>
      </dgm:t>
    </dgm:pt>
    <dgm:pt modelId="{1589C3BB-61A1-42C4-8AE3-852076739CAB}">
      <dgm:prSet/>
      <dgm:spPr/>
      <dgm:t>
        <a:bodyPr/>
        <a:lstStyle/>
        <a:p>
          <a:r>
            <a:rPr lang="en-US"/>
            <a:t>Applicants must now submit their most recent commercial success and not wind back to the pre-covid years</a:t>
          </a:r>
        </a:p>
      </dgm:t>
    </dgm:pt>
    <dgm:pt modelId="{54B85036-0DBE-4208-B899-361C9D75595E}" type="parTrans" cxnId="{8F6524DA-786A-4CAD-9583-C1187FBB8541}">
      <dgm:prSet/>
      <dgm:spPr/>
      <dgm:t>
        <a:bodyPr/>
        <a:lstStyle/>
        <a:p>
          <a:endParaRPr lang="en-US"/>
        </a:p>
      </dgm:t>
    </dgm:pt>
    <dgm:pt modelId="{5E6F0B2F-E817-4FCC-94A9-0BC1DABF1396}" type="sibTrans" cxnId="{8F6524DA-786A-4CAD-9583-C1187FBB8541}">
      <dgm:prSet/>
      <dgm:spPr/>
      <dgm:t>
        <a:bodyPr/>
        <a:lstStyle/>
        <a:p>
          <a:endParaRPr lang="en-US"/>
        </a:p>
      </dgm:t>
    </dgm:pt>
    <dgm:pt modelId="{C451A1F6-1389-4D64-8211-E00AF99E44FF}" type="pres">
      <dgm:prSet presAssocID="{4029F91D-DBEC-4BBF-AC19-289EF313B97A}" presName="linear" presStyleCnt="0">
        <dgm:presLayoutVars>
          <dgm:dir/>
          <dgm:animLvl val="lvl"/>
          <dgm:resizeHandles val="exact"/>
        </dgm:presLayoutVars>
      </dgm:prSet>
      <dgm:spPr/>
    </dgm:pt>
    <dgm:pt modelId="{414433C2-884C-4AE7-88F2-8769501FC0CA}" type="pres">
      <dgm:prSet presAssocID="{0B36C864-630C-4BDB-9A9A-792FBB2B9669}" presName="parentLin" presStyleCnt="0"/>
      <dgm:spPr/>
    </dgm:pt>
    <dgm:pt modelId="{12465E1E-71C3-4ABF-AA50-CE785F6B80A6}" type="pres">
      <dgm:prSet presAssocID="{0B36C864-630C-4BDB-9A9A-792FBB2B9669}" presName="parentLeftMargin" presStyleLbl="node1" presStyleIdx="0" presStyleCnt="3"/>
      <dgm:spPr/>
    </dgm:pt>
    <dgm:pt modelId="{C78791AB-686D-49B8-A5DA-0781A21EC0A2}" type="pres">
      <dgm:prSet presAssocID="{0B36C864-630C-4BDB-9A9A-792FBB2B9669}" presName="parentText" presStyleLbl="node1" presStyleIdx="0" presStyleCnt="3">
        <dgm:presLayoutVars>
          <dgm:chMax val="0"/>
          <dgm:bulletEnabled val="1"/>
        </dgm:presLayoutVars>
      </dgm:prSet>
      <dgm:spPr/>
    </dgm:pt>
    <dgm:pt modelId="{67BE85F8-9C31-4B91-BBA9-87DF834766F3}" type="pres">
      <dgm:prSet presAssocID="{0B36C864-630C-4BDB-9A9A-792FBB2B9669}" presName="negativeSpace" presStyleCnt="0"/>
      <dgm:spPr/>
    </dgm:pt>
    <dgm:pt modelId="{4CF15790-32FD-4890-A0BE-43BDE7D2D125}" type="pres">
      <dgm:prSet presAssocID="{0B36C864-630C-4BDB-9A9A-792FBB2B9669}" presName="childText" presStyleLbl="conFgAcc1" presStyleIdx="0" presStyleCnt="3">
        <dgm:presLayoutVars>
          <dgm:bulletEnabled val="1"/>
        </dgm:presLayoutVars>
      </dgm:prSet>
      <dgm:spPr/>
    </dgm:pt>
    <dgm:pt modelId="{37152AB8-CC23-4829-B2A3-B27ABBD84FBD}" type="pres">
      <dgm:prSet presAssocID="{781A47D7-C81D-41FC-B92A-2644C3FC8B7A}" presName="spaceBetweenRectangles" presStyleCnt="0"/>
      <dgm:spPr/>
    </dgm:pt>
    <dgm:pt modelId="{71C96882-A000-4C6B-BB57-DDDAEDA15FBB}" type="pres">
      <dgm:prSet presAssocID="{C23E233D-A569-4175-906F-92F7936C2991}" presName="parentLin" presStyleCnt="0"/>
      <dgm:spPr/>
    </dgm:pt>
    <dgm:pt modelId="{11E4C0D9-5293-434C-8418-30FE83CED7A4}" type="pres">
      <dgm:prSet presAssocID="{C23E233D-A569-4175-906F-92F7936C2991}" presName="parentLeftMargin" presStyleLbl="node1" presStyleIdx="0" presStyleCnt="3"/>
      <dgm:spPr/>
    </dgm:pt>
    <dgm:pt modelId="{DE12A6F1-4DF4-4FEA-BF6B-62F4C42F301F}" type="pres">
      <dgm:prSet presAssocID="{C23E233D-A569-4175-906F-92F7936C2991}" presName="parentText" presStyleLbl="node1" presStyleIdx="1" presStyleCnt="3">
        <dgm:presLayoutVars>
          <dgm:chMax val="0"/>
          <dgm:bulletEnabled val="1"/>
        </dgm:presLayoutVars>
      </dgm:prSet>
      <dgm:spPr/>
    </dgm:pt>
    <dgm:pt modelId="{F2623DA7-3262-41E0-9F63-D9F0B7B23A9D}" type="pres">
      <dgm:prSet presAssocID="{C23E233D-A569-4175-906F-92F7936C2991}" presName="negativeSpace" presStyleCnt="0"/>
      <dgm:spPr/>
    </dgm:pt>
    <dgm:pt modelId="{1FC7C4B6-E85A-4784-B741-AA6AFCE574AD}" type="pres">
      <dgm:prSet presAssocID="{C23E233D-A569-4175-906F-92F7936C2991}" presName="childText" presStyleLbl="conFgAcc1" presStyleIdx="1" presStyleCnt="3">
        <dgm:presLayoutVars>
          <dgm:bulletEnabled val="1"/>
        </dgm:presLayoutVars>
      </dgm:prSet>
      <dgm:spPr/>
    </dgm:pt>
    <dgm:pt modelId="{11028BDE-806F-4CED-B2A8-4908A335869D}" type="pres">
      <dgm:prSet presAssocID="{6BE9F3F8-DF45-4641-AC49-F7B0685A20D7}" presName="spaceBetweenRectangles" presStyleCnt="0"/>
      <dgm:spPr/>
    </dgm:pt>
    <dgm:pt modelId="{49A7E583-F252-424A-8F7D-B18294ED8785}" type="pres">
      <dgm:prSet presAssocID="{E495E247-965C-4EC2-95C5-2AA46C4FC829}" presName="parentLin" presStyleCnt="0"/>
      <dgm:spPr/>
    </dgm:pt>
    <dgm:pt modelId="{D41052DF-F837-49F9-9EDA-BBD97B8E6AF4}" type="pres">
      <dgm:prSet presAssocID="{E495E247-965C-4EC2-95C5-2AA46C4FC829}" presName="parentLeftMargin" presStyleLbl="node1" presStyleIdx="1" presStyleCnt="3"/>
      <dgm:spPr/>
    </dgm:pt>
    <dgm:pt modelId="{62E230A5-A7AD-4DAD-AA0B-C1C629EF17CB}" type="pres">
      <dgm:prSet presAssocID="{E495E247-965C-4EC2-95C5-2AA46C4FC829}" presName="parentText" presStyleLbl="node1" presStyleIdx="2" presStyleCnt="3">
        <dgm:presLayoutVars>
          <dgm:chMax val="0"/>
          <dgm:bulletEnabled val="1"/>
        </dgm:presLayoutVars>
      </dgm:prSet>
      <dgm:spPr/>
    </dgm:pt>
    <dgm:pt modelId="{ED070C39-9C15-4D57-9803-B4525DF3D316}" type="pres">
      <dgm:prSet presAssocID="{E495E247-965C-4EC2-95C5-2AA46C4FC829}" presName="negativeSpace" presStyleCnt="0"/>
      <dgm:spPr/>
    </dgm:pt>
    <dgm:pt modelId="{54605294-BD08-4B1D-B5CD-829B6D2657A7}" type="pres">
      <dgm:prSet presAssocID="{E495E247-965C-4EC2-95C5-2AA46C4FC829}" presName="childText" presStyleLbl="conFgAcc1" presStyleIdx="2" presStyleCnt="3">
        <dgm:presLayoutVars>
          <dgm:bulletEnabled val="1"/>
        </dgm:presLayoutVars>
      </dgm:prSet>
      <dgm:spPr/>
    </dgm:pt>
  </dgm:ptLst>
  <dgm:cxnLst>
    <dgm:cxn modelId="{C27D3403-85D4-49F0-8A22-AD32FA4AA13B}" srcId="{C23E233D-A569-4175-906F-92F7936C2991}" destId="{B55F3341-641E-4A15-AA42-CAA6F6A00685}" srcOrd="2" destOrd="0" parTransId="{89E1A574-2359-423B-850B-4CD8AB8C235A}" sibTransId="{67F859D6-AE0C-461A-AAE7-9122A95B80BD}"/>
    <dgm:cxn modelId="{9DF10904-1B3A-4150-86BE-8FCCCCFD4B48}" srcId="{0B36C864-630C-4BDB-9A9A-792FBB2B9669}" destId="{B76F609D-46CB-4C7F-A58A-31779550CF56}" srcOrd="2" destOrd="0" parTransId="{C4E02E60-7B00-474B-9348-E5EBE1DD5010}" sibTransId="{F1D1AFDA-282B-48DC-83A1-9A90C221A5C5}"/>
    <dgm:cxn modelId="{85EEC308-814D-4028-B838-5C6FDAD22DDF}" srcId="{0B36C864-630C-4BDB-9A9A-792FBB2B9669}" destId="{3103650B-0541-4AAB-A424-97DCD91CF79D}" srcOrd="0" destOrd="0" parTransId="{CF2E2EE8-F553-48AD-B7FB-1DBFFD70EB41}" sibTransId="{AA6ECC3B-4E67-444E-8BF0-065F5ADE65D6}"/>
    <dgm:cxn modelId="{4680EF09-CBDE-4596-9A01-ED7ECFA9AE91}" type="presOf" srcId="{03879AB5-FF30-4F7A-A4A0-8F74DC8A09E7}" destId="{4CF15790-32FD-4890-A0BE-43BDE7D2D125}" srcOrd="0" destOrd="3" presId="urn:microsoft.com/office/officeart/2005/8/layout/list1"/>
    <dgm:cxn modelId="{D833150C-86F4-4DFF-BE85-784543BBABF3}" type="presOf" srcId="{32FAF544-DFB6-4BA8-887E-D97ED43D6AD2}" destId="{54605294-BD08-4B1D-B5CD-829B6D2657A7}" srcOrd="0" destOrd="3" presId="urn:microsoft.com/office/officeart/2005/8/layout/list1"/>
    <dgm:cxn modelId="{78476710-0B57-42B8-9A62-4F5C5EEA73E8}" srcId="{4029F91D-DBEC-4BBF-AC19-289EF313B97A}" destId="{E495E247-965C-4EC2-95C5-2AA46C4FC829}" srcOrd="2" destOrd="0" parTransId="{78039C1E-E875-4340-92EA-803110516731}" sibTransId="{42CE4508-A23A-417B-8BC6-5BD1D776EDCA}"/>
    <dgm:cxn modelId="{0D501922-9C11-4305-A944-100CBBF6ECFA}" type="presOf" srcId="{1589C3BB-61A1-42C4-8AE3-852076739CAB}" destId="{54605294-BD08-4B1D-B5CD-829B6D2657A7}" srcOrd="0" destOrd="4" presId="urn:microsoft.com/office/officeart/2005/8/layout/list1"/>
    <dgm:cxn modelId="{4F68F925-3A6F-4409-882C-2C9CFE4EB5D4}" type="presOf" srcId="{6284CBEC-05D8-40CC-8C51-85CC88E7E9DD}" destId="{1FC7C4B6-E85A-4784-B741-AA6AFCE574AD}" srcOrd="0" destOrd="0" presId="urn:microsoft.com/office/officeart/2005/8/layout/list1"/>
    <dgm:cxn modelId="{011E6D28-D33A-4C53-8137-0BDD75A84AF9}" srcId="{4029F91D-DBEC-4BBF-AC19-289EF313B97A}" destId="{C23E233D-A569-4175-906F-92F7936C2991}" srcOrd="1" destOrd="0" parTransId="{F9C6FC89-31C6-495D-BA3A-F65526224CB2}" sibTransId="{6BE9F3F8-DF45-4641-AC49-F7B0685A20D7}"/>
    <dgm:cxn modelId="{D485083A-C2D2-484F-B38D-8E6AC64DE277}" type="presOf" srcId="{4029F91D-DBEC-4BBF-AC19-289EF313B97A}" destId="{C451A1F6-1389-4D64-8211-E00AF99E44FF}" srcOrd="0" destOrd="0" presId="urn:microsoft.com/office/officeart/2005/8/layout/list1"/>
    <dgm:cxn modelId="{9176183C-8391-4E46-A07C-BEA30838C769}" srcId="{0B36C864-630C-4BDB-9A9A-792FBB2B9669}" destId="{6CE48EAE-D455-4AB1-8D82-AF808A27C5F2}" srcOrd="1" destOrd="0" parTransId="{0425ECED-7C77-492D-A4EE-01653784F0B2}" sibTransId="{260D2E40-760A-4E8E-9579-532242031BA1}"/>
    <dgm:cxn modelId="{F0556942-0325-456A-832D-5197B3610B3C}" type="presOf" srcId="{B76F609D-46CB-4C7F-A58A-31779550CF56}" destId="{4CF15790-32FD-4890-A0BE-43BDE7D2D125}" srcOrd="0" destOrd="2" presId="urn:microsoft.com/office/officeart/2005/8/layout/list1"/>
    <dgm:cxn modelId="{1DA33167-07DF-4869-9F66-7B56DA7121F6}" type="presOf" srcId="{6CE48EAE-D455-4AB1-8D82-AF808A27C5F2}" destId="{4CF15790-32FD-4890-A0BE-43BDE7D2D125}" srcOrd="0" destOrd="1" presId="urn:microsoft.com/office/officeart/2005/8/layout/list1"/>
    <dgm:cxn modelId="{400E7448-1950-472E-A717-63524BB2FE4C}" type="presOf" srcId="{E495E247-965C-4EC2-95C5-2AA46C4FC829}" destId="{62E230A5-A7AD-4DAD-AA0B-C1C629EF17CB}" srcOrd="1" destOrd="0" presId="urn:microsoft.com/office/officeart/2005/8/layout/list1"/>
    <dgm:cxn modelId="{B0D6654D-9C90-467D-8193-518ED2BD84E6}" type="presOf" srcId="{C23E233D-A569-4175-906F-92F7936C2991}" destId="{DE12A6F1-4DF4-4FEA-BF6B-62F4C42F301F}" srcOrd="1" destOrd="0" presId="urn:microsoft.com/office/officeart/2005/8/layout/list1"/>
    <dgm:cxn modelId="{A4861C4E-D0E8-49A3-901D-7953CD41CDF9}" srcId="{C23E233D-A569-4175-906F-92F7936C2991}" destId="{591CEF01-7E7F-4BCA-94A3-B33EFBF14114}" srcOrd="1" destOrd="0" parTransId="{54A30C52-CFCD-4A07-B1A6-76D014273DF1}" sibTransId="{3908E81C-9932-43AD-82AD-C702AA045FD5}"/>
    <dgm:cxn modelId="{5C999673-C1A4-4307-8EC1-3AD0149E9F14}" type="presOf" srcId="{0B36C864-630C-4BDB-9A9A-792FBB2B9669}" destId="{C78791AB-686D-49B8-A5DA-0781A21EC0A2}" srcOrd="1" destOrd="0" presId="urn:microsoft.com/office/officeart/2005/8/layout/list1"/>
    <dgm:cxn modelId="{77904975-CFA1-4EF2-A872-0A74EF623939}" type="presOf" srcId="{E495E247-965C-4EC2-95C5-2AA46C4FC829}" destId="{D41052DF-F837-49F9-9EDA-BBD97B8E6AF4}" srcOrd="0" destOrd="0" presId="urn:microsoft.com/office/officeart/2005/8/layout/list1"/>
    <dgm:cxn modelId="{A4D24A77-2B7E-4BBA-B07F-4B90398D9AE5}" type="presOf" srcId="{BBFEF93D-45FB-40F5-BB6E-0F34277FE430}" destId="{54605294-BD08-4B1D-B5CD-829B6D2657A7}" srcOrd="0" destOrd="1" presId="urn:microsoft.com/office/officeart/2005/8/layout/list1"/>
    <dgm:cxn modelId="{BD995079-4F05-4A69-B9FD-44A89C2DAEF0}" srcId="{E495E247-965C-4EC2-95C5-2AA46C4FC829}" destId="{BBFEF93D-45FB-40F5-BB6E-0F34277FE430}" srcOrd="1" destOrd="0" parTransId="{E79040B1-1BF9-42CD-B673-D06765C61224}" sibTransId="{19ECC60D-5844-4E54-A67E-99C10C502987}"/>
    <dgm:cxn modelId="{5E9F1D7C-5A5A-44B5-9343-35C6F9497BAC}" type="presOf" srcId="{1140ED1B-031D-4972-A809-AFD110E6C56F}" destId="{54605294-BD08-4B1D-B5CD-829B6D2657A7}" srcOrd="0" destOrd="2" presId="urn:microsoft.com/office/officeart/2005/8/layout/list1"/>
    <dgm:cxn modelId="{6E734A84-DDE8-4D77-93F5-D3D3C2A075B6}" type="presOf" srcId="{05A5A4AD-7C01-4E5E-9CC5-1746160FCE13}" destId="{1FC7C4B6-E85A-4784-B741-AA6AFCE574AD}" srcOrd="0" destOrd="3" presId="urn:microsoft.com/office/officeart/2005/8/layout/list1"/>
    <dgm:cxn modelId="{5D9B3986-DD75-4486-B647-E263D8ECC128}" srcId="{C23E233D-A569-4175-906F-92F7936C2991}" destId="{05A5A4AD-7C01-4E5E-9CC5-1746160FCE13}" srcOrd="3" destOrd="0" parTransId="{C2AE581F-B6C0-42EF-A371-951C9360B2BE}" sibTransId="{9715CD21-B808-4FAB-B55B-4EEF8F53DA62}"/>
    <dgm:cxn modelId="{977CA08B-3F63-4F9E-BAD3-A49BE8F1DD67}" type="presOf" srcId="{B55F3341-641E-4A15-AA42-CAA6F6A00685}" destId="{1FC7C4B6-E85A-4784-B741-AA6AFCE574AD}" srcOrd="0" destOrd="2" presId="urn:microsoft.com/office/officeart/2005/8/layout/list1"/>
    <dgm:cxn modelId="{1A029399-2CC3-462F-86DA-0A78C35498B4}" type="presOf" srcId="{0B36C864-630C-4BDB-9A9A-792FBB2B9669}" destId="{12465E1E-71C3-4ABF-AA50-CE785F6B80A6}" srcOrd="0" destOrd="0" presId="urn:microsoft.com/office/officeart/2005/8/layout/list1"/>
    <dgm:cxn modelId="{37D2359D-E9F5-4B6B-9E01-B5885FE7235E}" srcId="{C23E233D-A569-4175-906F-92F7936C2991}" destId="{6284CBEC-05D8-40CC-8C51-85CC88E7E9DD}" srcOrd="0" destOrd="0" parTransId="{6BE0517B-551E-45A1-AA42-2F6FEFF482A4}" sibTransId="{884707D6-4AC9-4350-BB2B-5D36C1397D28}"/>
    <dgm:cxn modelId="{BA61B19D-469C-4A27-AA74-DF9E3E272745}" type="presOf" srcId="{3103650B-0541-4AAB-A424-97DCD91CF79D}" destId="{4CF15790-32FD-4890-A0BE-43BDE7D2D125}" srcOrd="0" destOrd="0" presId="urn:microsoft.com/office/officeart/2005/8/layout/list1"/>
    <dgm:cxn modelId="{52DAA3AA-55BC-49C9-A488-53512C3883A7}" srcId="{E495E247-965C-4EC2-95C5-2AA46C4FC829}" destId="{CBA24F8E-DE0C-46B7-94F1-32FA3C5B5B2F}" srcOrd="0" destOrd="0" parTransId="{DB0F37A0-B323-4D10-8B71-80680FCDF62F}" sibTransId="{84C64233-F4A9-496F-948D-F7F446E05808}"/>
    <dgm:cxn modelId="{529757BA-1435-4105-857B-873CC1DB9CF5}" type="presOf" srcId="{591CEF01-7E7F-4BCA-94A3-B33EFBF14114}" destId="{1FC7C4B6-E85A-4784-B741-AA6AFCE574AD}" srcOrd="0" destOrd="1" presId="urn:microsoft.com/office/officeart/2005/8/layout/list1"/>
    <dgm:cxn modelId="{B467E3BA-D01C-4AAB-ADDD-07C438D7F9FF}" srcId="{4029F91D-DBEC-4BBF-AC19-289EF313B97A}" destId="{0B36C864-630C-4BDB-9A9A-792FBB2B9669}" srcOrd="0" destOrd="0" parTransId="{C7972D83-45C1-449E-9118-EA6B9A20B033}" sibTransId="{781A47D7-C81D-41FC-B92A-2644C3FC8B7A}"/>
    <dgm:cxn modelId="{800B7FCB-9488-4703-97AA-627391253587}" srcId="{0B36C864-630C-4BDB-9A9A-792FBB2B9669}" destId="{03879AB5-FF30-4F7A-A4A0-8F74DC8A09E7}" srcOrd="3" destOrd="0" parTransId="{213660D5-7AC0-4CA9-9803-B988E9F0CFAC}" sibTransId="{AED01675-5FBD-49B5-BC23-177F2B6DBB38}"/>
    <dgm:cxn modelId="{709D98CC-9E71-4982-BD06-1BFFDEEC2EA6}" srcId="{E495E247-965C-4EC2-95C5-2AA46C4FC829}" destId="{32FAF544-DFB6-4BA8-887E-D97ED43D6AD2}" srcOrd="3" destOrd="0" parTransId="{5B7CF635-183C-4C8C-92E9-6E0D29D3578B}" sibTransId="{86645768-E07A-417F-B7CE-B4907C0D99DA}"/>
    <dgm:cxn modelId="{8F6524DA-786A-4CAD-9583-C1187FBB8541}" srcId="{E495E247-965C-4EC2-95C5-2AA46C4FC829}" destId="{1589C3BB-61A1-42C4-8AE3-852076739CAB}" srcOrd="4" destOrd="0" parTransId="{54B85036-0DBE-4208-B899-361C9D75595E}" sibTransId="{5E6F0B2F-E817-4FCC-94A9-0BC1DABF1396}"/>
    <dgm:cxn modelId="{827230F5-6DF5-434A-92B9-A59F0391484D}" type="presOf" srcId="{C23E233D-A569-4175-906F-92F7936C2991}" destId="{11E4C0D9-5293-434C-8418-30FE83CED7A4}" srcOrd="0" destOrd="0" presId="urn:microsoft.com/office/officeart/2005/8/layout/list1"/>
    <dgm:cxn modelId="{73B4D0F8-FC3A-42AF-8D48-B6C0D127E9AA}" type="presOf" srcId="{CBA24F8E-DE0C-46B7-94F1-32FA3C5B5B2F}" destId="{54605294-BD08-4B1D-B5CD-829B6D2657A7}" srcOrd="0" destOrd="0" presId="urn:microsoft.com/office/officeart/2005/8/layout/list1"/>
    <dgm:cxn modelId="{8AA711FD-EF7D-4314-9A78-134F77A1A3D9}" srcId="{E495E247-965C-4EC2-95C5-2AA46C4FC829}" destId="{1140ED1B-031D-4972-A809-AFD110E6C56F}" srcOrd="2" destOrd="0" parTransId="{95864455-E1E7-42F3-9A04-81C426CF81AC}" sibTransId="{485C7286-8FED-48D5-A48C-FB2EA6F1647D}"/>
    <dgm:cxn modelId="{7F5C8782-C2C5-4C41-9197-FDF91830EB27}" type="presParOf" srcId="{C451A1F6-1389-4D64-8211-E00AF99E44FF}" destId="{414433C2-884C-4AE7-88F2-8769501FC0CA}" srcOrd="0" destOrd="0" presId="urn:microsoft.com/office/officeart/2005/8/layout/list1"/>
    <dgm:cxn modelId="{9327D9F2-D187-41E7-9C93-4ABC5CEA9605}" type="presParOf" srcId="{414433C2-884C-4AE7-88F2-8769501FC0CA}" destId="{12465E1E-71C3-4ABF-AA50-CE785F6B80A6}" srcOrd="0" destOrd="0" presId="urn:microsoft.com/office/officeart/2005/8/layout/list1"/>
    <dgm:cxn modelId="{2D286C99-1E05-47A2-8C26-C41053D3DED8}" type="presParOf" srcId="{414433C2-884C-4AE7-88F2-8769501FC0CA}" destId="{C78791AB-686D-49B8-A5DA-0781A21EC0A2}" srcOrd="1" destOrd="0" presId="urn:microsoft.com/office/officeart/2005/8/layout/list1"/>
    <dgm:cxn modelId="{F938C202-DCDE-435E-84EB-1A392E6E45DC}" type="presParOf" srcId="{C451A1F6-1389-4D64-8211-E00AF99E44FF}" destId="{67BE85F8-9C31-4B91-BBA9-87DF834766F3}" srcOrd="1" destOrd="0" presId="urn:microsoft.com/office/officeart/2005/8/layout/list1"/>
    <dgm:cxn modelId="{1CA29464-6E62-4BDE-B466-96D81F1918D1}" type="presParOf" srcId="{C451A1F6-1389-4D64-8211-E00AF99E44FF}" destId="{4CF15790-32FD-4890-A0BE-43BDE7D2D125}" srcOrd="2" destOrd="0" presId="urn:microsoft.com/office/officeart/2005/8/layout/list1"/>
    <dgm:cxn modelId="{E3205540-5363-4F94-9C8F-677D9A985092}" type="presParOf" srcId="{C451A1F6-1389-4D64-8211-E00AF99E44FF}" destId="{37152AB8-CC23-4829-B2A3-B27ABBD84FBD}" srcOrd="3" destOrd="0" presId="urn:microsoft.com/office/officeart/2005/8/layout/list1"/>
    <dgm:cxn modelId="{7CED58BD-95F0-400F-A58E-D2CDD6962AC5}" type="presParOf" srcId="{C451A1F6-1389-4D64-8211-E00AF99E44FF}" destId="{71C96882-A000-4C6B-BB57-DDDAEDA15FBB}" srcOrd="4" destOrd="0" presId="urn:microsoft.com/office/officeart/2005/8/layout/list1"/>
    <dgm:cxn modelId="{0D03E98D-3ABF-4467-B2BF-2A5A861A2C42}" type="presParOf" srcId="{71C96882-A000-4C6B-BB57-DDDAEDA15FBB}" destId="{11E4C0D9-5293-434C-8418-30FE83CED7A4}" srcOrd="0" destOrd="0" presId="urn:microsoft.com/office/officeart/2005/8/layout/list1"/>
    <dgm:cxn modelId="{5484DA6D-1F47-4E92-ADAB-1E3582B7FA35}" type="presParOf" srcId="{71C96882-A000-4C6B-BB57-DDDAEDA15FBB}" destId="{DE12A6F1-4DF4-4FEA-BF6B-62F4C42F301F}" srcOrd="1" destOrd="0" presId="urn:microsoft.com/office/officeart/2005/8/layout/list1"/>
    <dgm:cxn modelId="{8C4309C1-96D9-49E4-8342-A141B3EDFBF3}" type="presParOf" srcId="{C451A1F6-1389-4D64-8211-E00AF99E44FF}" destId="{F2623DA7-3262-41E0-9F63-D9F0B7B23A9D}" srcOrd="5" destOrd="0" presId="urn:microsoft.com/office/officeart/2005/8/layout/list1"/>
    <dgm:cxn modelId="{09B19E61-416E-424A-AC54-0CE8E41EB2EE}" type="presParOf" srcId="{C451A1F6-1389-4D64-8211-E00AF99E44FF}" destId="{1FC7C4B6-E85A-4784-B741-AA6AFCE574AD}" srcOrd="6" destOrd="0" presId="urn:microsoft.com/office/officeart/2005/8/layout/list1"/>
    <dgm:cxn modelId="{F5701E19-CCC9-45AC-B5C5-13E4ED763B65}" type="presParOf" srcId="{C451A1F6-1389-4D64-8211-E00AF99E44FF}" destId="{11028BDE-806F-4CED-B2A8-4908A335869D}" srcOrd="7" destOrd="0" presId="urn:microsoft.com/office/officeart/2005/8/layout/list1"/>
    <dgm:cxn modelId="{22AFEACD-20CB-4495-91D1-A93AC3AA3C81}" type="presParOf" srcId="{C451A1F6-1389-4D64-8211-E00AF99E44FF}" destId="{49A7E583-F252-424A-8F7D-B18294ED8785}" srcOrd="8" destOrd="0" presId="urn:microsoft.com/office/officeart/2005/8/layout/list1"/>
    <dgm:cxn modelId="{4E8E489D-BF7B-46FA-B5D0-FB108B855D84}" type="presParOf" srcId="{49A7E583-F252-424A-8F7D-B18294ED8785}" destId="{D41052DF-F837-49F9-9EDA-BBD97B8E6AF4}" srcOrd="0" destOrd="0" presId="urn:microsoft.com/office/officeart/2005/8/layout/list1"/>
    <dgm:cxn modelId="{3E8BC7AC-9B64-4418-A3EE-5EBD79309843}" type="presParOf" srcId="{49A7E583-F252-424A-8F7D-B18294ED8785}" destId="{62E230A5-A7AD-4DAD-AA0B-C1C629EF17CB}" srcOrd="1" destOrd="0" presId="urn:microsoft.com/office/officeart/2005/8/layout/list1"/>
    <dgm:cxn modelId="{FB2B76C9-013D-4E84-A337-837B6EEA42BD}" type="presParOf" srcId="{C451A1F6-1389-4D64-8211-E00AF99E44FF}" destId="{ED070C39-9C15-4D57-9803-B4525DF3D316}" srcOrd="9" destOrd="0" presId="urn:microsoft.com/office/officeart/2005/8/layout/list1"/>
    <dgm:cxn modelId="{13087366-A3D4-40FF-96CD-42BDE36C6B17}" type="presParOf" srcId="{C451A1F6-1389-4D64-8211-E00AF99E44FF}" destId="{54605294-BD08-4B1D-B5CD-829B6D2657A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29F91D-DBEC-4BBF-AC19-289EF313B97A}"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0B36C864-630C-4BDB-9A9A-792FBB2B9669}">
      <dgm:prSet/>
      <dgm:spPr/>
      <dgm:t>
        <a:bodyPr/>
        <a:lstStyle/>
        <a:p>
          <a:r>
            <a:rPr lang="en-US" b="1" dirty="0"/>
            <a:t>To apply for the International trade Award, you must:</a:t>
          </a:r>
          <a:br>
            <a:rPr lang="en-US" b="1" dirty="0"/>
          </a:br>
          <a:endParaRPr lang="en-US" dirty="0"/>
        </a:p>
      </dgm:t>
    </dgm:pt>
    <dgm:pt modelId="{C7972D83-45C1-449E-9118-EA6B9A20B033}" type="parTrans" cxnId="{B467E3BA-D01C-4AAB-ADDD-07C438D7F9FF}">
      <dgm:prSet/>
      <dgm:spPr/>
      <dgm:t>
        <a:bodyPr/>
        <a:lstStyle/>
        <a:p>
          <a:endParaRPr lang="en-US"/>
        </a:p>
      </dgm:t>
    </dgm:pt>
    <dgm:pt modelId="{781A47D7-C81D-41FC-B92A-2644C3FC8B7A}" type="sibTrans" cxnId="{B467E3BA-D01C-4AAB-ADDD-07C438D7F9FF}">
      <dgm:prSet/>
      <dgm:spPr/>
      <dgm:t>
        <a:bodyPr/>
        <a:lstStyle/>
        <a:p>
          <a:endParaRPr lang="en-US"/>
        </a:p>
      </dgm:t>
    </dgm:pt>
    <dgm:pt modelId="{3103650B-0541-4AAB-A424-97DCD91CF79D}">
      <dgm:prSet/>
      <dgm:spPr/>
      <dgm:t>
        <a:bodyPr/>
        <a:lstStyle/>
        <a:p>
          <a:pPr>
            <a:buFont typeface="Arial" panose="020B0604020202020204" pitchFamily="34" charset="0"/>
            <a:buChar char="•"/>
          </a:pPr>
          <a:r>
            <a:rPr lang="en-GB">
              <a:solidFill>
                <a:schemeClr val="tx1"/>
              </a:solidFill>
              <a:latin typeface="Arial"/>
              <a:cs typeface="Calibri"/>
            </a:rPr>
            <a:t>have made a minimum of £100,000 in overseas sales in the first year of your entry and show year-on-year growth</a:t>
          </a:r>
          <a:endParaRPr lang="en-US">
            <a:solidFill>
              <a:schemeClr val="tx1"/>
            </a:solidFill>
          </a:endParaRPr>
        </a:p>
      </dgm:t>
    </dgm:pt>
    <dgm:pt modelId="{CF2E2EE8-F553-48AD-B7FB-1DBFFD70EB41}" type="parTrans" cxnId="{85EEC308-814D-4028-B838-5C6FDAD22DDF}">
      <dgm:prSet/>
      <dgm:spPr/>
      <dgm:t>
        <a:bodyPr/>
        <a:lstStyle/>
        <a:p>
          <a:endParaRPr lang="en-US"/>
        </a:p>
      </dgm:t>
    </dgm:pt>
    <dgm:pt modelId="{AA6ECC3B-4E67-444E-8BF0-065F5ADE65D6}" type="sibTrans" cxnId="{85EEC308-814D-4028-B838-5C6FDAD22DDF}">
      <dgm:prSet/>
      <dgm:spPr/>
      <dgm:t>
        <a:bodyPr/>
        <a:lstStyle/>
        <a:p>
          <a:endParaRPr lang="en-US"/>
        </a:p>
      </dgm:t>
    </dgm:pt>
    <dgm:pt modelId="{E495E247-965C-4EC2-95C5-2AA46C4FC829}">
      <dgm:prSet/>
      <dgm:spPr/>
      <dgm:t>
        <a:bodyPr/>
        <a:lstStyle/>
        <a:p>
          <a:r>
            <a:rPr lang="en-US" b="1"/>
            <a:t>Your story: </a:t>
          </a:r>
          <a:endParaRPr lang="en-US"/>
        </a:p>
      </dgm:t>
    </dgm:pt>
    <dgm:pt modelId="{78039C1E-E875-4340-92EA-803110516731}" type="parTrans" cxnId="{78476710-0B57-42B8-9A62-4F5C5EEA73E8}">
      <dgm:prSet/>
      <dgm:spPr/>
      <dgm:t>
        <a:bodyPr/>
        <a:lstStyle/>
        <a:p>
          <a:endParaRPr lang="en-US"/>
        </a:p>
      </dgm:t>
    </dgm:pt>
    <dgm:pt modelId="{42CE4508-A23A-417B-8BC6-5BD1D776EDCA}" type="sibTrans" cxnId="{78476710-0B57-42B8-9A62-4F5C5EEA73E8}">
      <dgm:prSet/>
      <dgm:spPr/>
      <dgm:t>
        <a:bodyPr/>
        <a:lstStyle/>
        <a:p>
          <a:endParaRPr lang="en-US"/>
        </a:p>
      </dgm:t>
    </dgm:pt>
    <dgm:pt modelId="{AF5B279C-2A18-456E-BFA8-376168B57069}">
      <dgm:prSet/>
      <dgm:spPr/>
      <dgm:t>
        <a:bodyPr/>
        <a:lstStyle/>
        <a:p>
          <a:r>
            <a:rPr lang="en-GB">
              <a:solidFill>
                <a:schemeClr val="tx1"/>
              </a:solidFill>
              <a:latin typeface="Arial"/>
              <a:cs typeface="Calibri"/>
            </a:rPr>
            <a:t>prove that your organisation has achieved outstanding growth in overseas earnings relative to your business size and sector</a:t>
          </a:r>
          <a:endParaRPr lang="en-US">
            <a:solidFill>
              <a:schemeClr val="tx1"/>
            </a:solidFill>
            <a:latin typeface="Arial"/>
            <a:cs typeface="Calibri"/>
          </a:endParaRPr>
        </a:p>
      </dgm:t>
    </dgm:pt>
    <dgm:pt modelId="{A337D42B-6078-4C7E-95D8-8BAE9557BFF7}" type="parTrans" cxnId="{DF01C02F-9778-4C88-B238-645540731763}">
      <dgm:prSet/>
      <dgm:spPr/>
      <dgm:t>
        <a:bodyPr/>
        <a:lstStyle/>
        <a:p>
          <a:endParaRPr lang="en-GB"/>
        </a:p>
      </dgm:t>
    </dgm:pt>
    <dgm:pt modelId="{671CE4FD-34A5-4822-9553-20AEF08FC52F}" type="sibTrans" cxnId="{DF01C02F-9778-4C88-B238-645540731763}">
      <dgm:prSet/>
      <dgm:spPr/>
      <dgm:t>
        <a:bodyPr/>
        <a:lstStyle/>
        <a:p>
          <a:endParaRPr lang="en-GB"/>
        </a:p>
      </dgm:t>
    </dgm:pt>
    <dgm:pt modelId="{D2A79F06-A855-41C6-95A2-1CA191DE429A}">
      <dgm:prSet/>
      <dgm:spPr/>
      <dgm:t>
        <a:bodyPr/>
        <a:lstStyle/>
        <a:p>
          <a:r>
            <a:rPr lang="en-GB">
              <a:solidFill>
                <a:schemeClr val="tx1"/>
              </a:solidFill>
              <a:latin typeface="Arial"/>
              <a:cs typeface="Calibri"/>
            </a:rPr>
            <a:t>prove steep year-on-year growth (without dips) in overseas sales over 3 years </a:t>
          </a:r>
          <a:r>
            <a:rPr lang="en-GB">
              <a:solidFill>
                <a:schemeClr val="tx1"/>
              </a:solidFill>
              <a:latin typeface="Arial"/>
              <a:cs typeface="Arial"/>
            </a:rPr>
            <a:t>- or substantial year-on-year growth (without dips) over 6 years</a:t>
          </a:r>
          <a:endParaRPr lang="en-US" b="1">
            <a:solidFill>
              <a:schemeClr val="tx1"/>
            </a:solidFill>
            <a:latin typeface="Arial"/>
            <a:cs typeface="Arial"/>
          </a:endParaRPr>
        </a:p>
      </dgm:t>
    </dgm:pt>
    <dgm:pt modelId="{CFB3DA92-3AEE-408B-A2D4-061D6B06C665}" type="parTrans" cxnId="{8A1C824E-06E2-4710-881A-F2E4F6DA05BE}">
      <dgm:prSet/>
      <dgm:spPr/>
      <dgm:t>
        <a:bodyPr/>
        <a:lstStyle/>
        <a:p>
          <a:endParaRPr lang="en-GB"/>
        </a:p>
      </dgm:t>
    </dgm:pt>
    <dgm:pt modelId="{27D1D1DD-C909-4D1F-B5C2-9AF02BC76E2B}" type="sibTrans" cxnId="{8A1C824E-06E2-4710-881A-F2E4F6DA05BE}">
      <dgm:prSet/>
      <dgm:spPr/>
      <dgm:t>
        <a:bodyPr/>
        <a:lstStyle/>
        <a:p>
          <a:endParaRPr lang="en-GB"/>
        </a:p>
      </dgm:t>
    </dgm:pt>
    <dgm:pt modelId="{C901A61B-10D4-4A2D-BB77-050B1C0595A3}">
      <dgm:prSet/>
      <dgm:spPr/>
      <dgm:t>
        <a:bodyPr/>
        <a:lstStyle/>
        <a:p>
          <a:r>
            <a:rPr lang="en-GB">
              <a:solidFill>
                <a:schemeClr val="tx1"/>
              </a:solidFill>
              <a:latin typeface="Arial"/>
              <a:cs typeface="Arial"/>
            </a:rPr>
            <a:t>Why is your performance better than that of competitors?</a:t>
          </a:r>
          <a:endParaRPr lang="en-US">
            <a:solidFill>
              <a:schemeClr val="tx1"/>
            </a:solidFill>
            <a:latin typeface="Arial"/>
            <a:cs typeface="Arial"/>
          </a:endParaRPr>
        </a:p>
      </dgm:t>
    </dgm:pt>
    <dgm:pt modelId="{76DAC9CB-B149-4459-ADED-74AFD5B6BFD2}" type="parTrans" cxnId="{07704A6E-5183-4B00-BE0C-4E8A3931788D}">
      <dgm:prSet/>
      <dgm:spPr/>
      <dgm:t>
        <a:bodyPr/>
        <a:lstStyle/>
        <a:p>
          <a:endParaRPr lang="en-GB"/>
        </a:p>
      </dgm:t>
    </dgm:pt>
    <dgm:pt modelId="{016F56C3-0DC5-4205-A0FF-08D5B60B4249}" type="sibTrans" cxnId="{07704A6E-5183-4B00-BE0C-4E8A3931788D}">
      <dgm:prSet/>
      <dgm:spPr/>
      <dgm:t>
        <a:bodyPr/>
        <a:lstStyle/>
        <a:p>
          <a:endParaRPr lang="en-GB"/>
        </a:p>
      </dgm:t>
    </dgm:pt>
    <dgm:pt modelId="{A45D6FD9-C2E5-40FA-8088-05052FD0B035}">
      <dgm:prSet/>
      <dgm:spPr/>
      <dgm:t>
        <a:bodyPr/>
        <a:lstStyle/>
        <a:p>
          <a:r>
            <a:rPr lang="en-GB">
              <a:solidFill>
                <a:schemeClr val="tx1"/>
              </a:solidFill>
              <a:latin typeface="Arial"/>
              <a:cs typeface="Arial"/>
            </a:rPr>
            <a:t>What challenges have affected your trade and how you overcame them?</a:t>
          </a:r>
        </a:p>
      </dgm:t>
    </dgm:pt>
    <dgm:pt modelId="{EBF60D0E-9C6F-4C09-BDE7-C55FCF7E8661}" type="parTrans" cxnId="{FF6466E9-6879-47FC-84AF-E8EF8347E3DA}">
      <dgm:prSet/>
      <dgm:spPr/>
      <dgm:t>
        <a:bodyPr/>
        <a:lstStyle/>
        <a:p>
          <a:endParaRPr lang="en-GB"/>
        </a:p>
      </dgm:t>
    </dgm:pt>
    <dgm:pt modelId="{3C6D8FBF-416A-4F42-BCF2-2C4A7A6540D6}" type="sibTrans" cxnId="{FF6466E9-6879-47FC-84AF-E8EF8347E3DA}">
      <dgm:prSet/>
      <dgm:spPr/>
      <dgm:t>
        <a:bodyPr/>
        <a:lstStyle/>
        <a:p>
          <a:endParaRPr lang="en-GB"/>
        </a:p>
      </dgm:t>
    </dgm:pt>
    <dgm:pt modelId="{37B20DB9-0152-4C6A-9507-B610405711B7}">
      <dgm:prSet/>
      <dgm:spPr/>
      <dgm:t>
        <a:bodyPr/>
        <a:lstStyle/>
        <a:p>
          <a:r>
            <a:rPr lang="en-GB">
              <a:solidFill>
                <a:schemeClr val="tx1"/>
              </a:solidFill>
              <a:latin typeface="Arial"/>
              <a:cs typeface="Arial"/>
            </a:rPr>
            <a:t>Applicants must now submit their most recent commercial success and not wind back to the pre-covid years</a:t>
          </a:r>
        </a:p>
      </dgm:t>
    </dgm:pt>
    <dgm:pt modelId="{49FFFEFE-6511-41F0-8AC2-4A00EBBA486E}" type="parTrans" cxnId="{6FEF04DF-5E6F-4FAA-9473-D0C4232DA9D0}">
      <dgm:prSet/>
      <dgm:spPr/>
      <dgm:t>
        <a:bodyPr/>
        <a:lstStyle/>
        <a:p>
          <a:endParaRPr lang="en-GB"/>
        </a:p>
      </dgm:t>
    </dgm:pt>
    <dgm:pt modelId="{CE9951D4-ED66-4C3C-B4FB-5CDE7BC8536C}" type="sibTrans" cxnId="{6FEF04DF-5E6F-4FAA-9473-D0C4232DA9D0}">
      <dgm:prSet/>
      <dgm:spPr/>
      <dgm:t>
        <a:bodyPr/>
        <a:lstStyle/>
        <a:p>
          <a:endParaRPr lang="en-GB"/>
        </a:p>
      </dgm:t>
    </dgm:pt>
    <dgm:pt modelId="{1EAF05A5-70CA-4E3F-A143-DE41AB9DE5FE}">
      <dgm:prSet/>
      <dgm:spPr/>
      <dgm:t>
        <a:bodyPr/>
        <a:lstStyle/>
        <a:p>
          <a:r>
            <a:rPr lang="en-GB">
              <a:solidFill>
                <a:schemeClr val="tx1"/>
              </a:solidFill>
              <a:latin typeface="Arial"/>
              <a:cs typeface="Arial"/>
            </a:rPr>
            <a:t>Why is penetration of a particular market an achievement? </a:t>
          </a:r>
          <a:r>
            <a:rPr lang="en-GB" err="1">
              <a:solidFill>
                <a:schemeClr val="tx1"/>
              </a:solidFill>
              <a:latin typeface="Arial"/>
              <a:cs typeface="Arial"/>
            </a:rPr>
            <a:t>Eg.</a:t>
          </a:r>
          <a:r>
            <a:rPr lang="en-GB">
              <a:solidFill>
                <a:schemeClr val="tx1"/>
              </a:solidFill>
              <a:latin typeface="Arial"/>
              <a:cs typeface="Arial"/>
            </a:rPr>
            <a:t> are you the first, leading, fastest growing exporter in this market?</a:t>
          </a:r>
          <a:endParaRPr lang="en-US">
            <a:solidFill>
              <a:schemeClr val="tx1"/>
            </a:solidFill>
          </a:endParaRPr>
        </a:p>
      </dgm:t>
    </dgm:pt>
    <dgm:pt modelId="{7B8B1847-E357-4C23-ADF7-21F1C4B2CD0B}" type="parTrans" cxnId="{FE40F207-6B14-4E39-9E27-A893EDF614AB}">
      <dgm:prSet/>
      <dgm:spPr/>
    </dgm:pt>
    <dgm:pt modelId="{7A830715-8D3C-4D31-B9B6-28566BB17A72}" type="sibTrans" cxnId="{FE40F207-6B14-4E39-9E27-A893EDF614AB}">
      <dgm:prSet/>
      <dgm:spPr/>
    </dgm:pt>
    <dgm:pt modelId="{C451A1F6-1389-4D64-8211-E00AF99E44FF}" type="pres">
      <dgm:prSet presAssocID="{4029F91D-DBEC-4BBF-AC19-289EF313B97A}" presName="linear" presStyleCnt="0">
        <dgm:presLayoutVars>
          <dgm:dir/>
          <dgm:animLvl val="lvl"/>
          <dgm:resizeHandles val="exact"/>
        </dgm:presLayoutVars>
      </dgm:prSet>
      <dgm:spPr/>
    </dgm:pt>
    <dgm:pt modelId="{414433C2-884C-4AE7-88F2-8769501FC0CA}" type="pres">
      <dgm:prSet presAssocID="{0B36C864-630C-4BDB-9A9A-792FBB2B9669}" presName="parentLin" presStyleCnt="0"/>
      <dgm:spPr/>
    </dgm:pt>
    <dgm:pt modelId="{12465E1E-71C3-4ABF-AA50-CE785F6B80A6}" type="pres">
      <dgm:prSet presAssocID="{0B36C864-630C-4BDB-9A9A-792FBB2B9669}" presName="parentLeftMargin" presStyleLbl="node1" presStyleIdx="0" presStyleCnt="2"/>
      <dgm:spPr/>
    </dgm:pt>
    <dgm:pt modelId="{C78791AB-686D-49B8-A5DA-0781A21EC0A2}" type="pres">
      <dgm:prSet presAssocID="{0B36C864-630C-4BDB-9A9A-792FBB2B9669}" presName="parentText" presStyleLbl="node1" presStyleIdx="0" presStyleCnt="2">
        <dgm:presLayoutVars>
          <dgm:chMax val="0"/>
          <dgm:bulletEnabled val="1"/>
        </dgm:presLayoutVars>
      </dgm:prSet>
      <dgm:spPr/>
    </dgm:pt>
    <dgm:pt modelId="{67BE85F8-9C31-4B91-BBA9-87DF834766F3}" type="pres">
      <dgm:prSet presAssocID="{0B36C864-630C-4BDB-9A9A-792FBB2B9669}" presName="negativeSpace" presStyleCnt="0"/>
      <dgm:spPr/>
    </dgm:pt>
    <dgm:pt modelId="{4CF15790-32FD-4890-A0BE-43BDE7D2D125}" type="pres">
      <dgm:prSet presAssocID="{0B36C864-630C-4BDB-9A9A-792FBB2B9669}" presName="childText" presStyleLbl="conFgAcc1" presStyleIdx="0" presStyleCnt="2">
        <dgm:presLayoutVars>
          <dgm:bulletEnabled val="1"/>
        </dgm:presLayoutVars>
      </dgm:prSet>
      <dgm:spPr/>
    </dgm:pt>
    <dgm:pt modelId="{37152AB8-CC23-4829-B2A3-B27ABBD84FBD}" type="pres">
      <dgm:prSet presAssocID="{781A47D7-C81D-41FC-B92A-2644C3FC8B7A}" presName="spaceBetweenRectangles" presStyleCnt="0"/>
      <dgm:spPr/>
    </dgm:pt>
    <dgm:pt modelId="{49A7E583-F252-424A-8F7D-B18294ED8785}" type="pres">
      <dgm:prSet presAssocID="{E495E247-965C-4EC2-95C5-2AA46C4FC829}" presName="parentLin" presStyleCnt="0"/>
      <dgm:spPr/>
    </dgm:pt>
    <dgm:pt modelId="{D41052DF-F837-49F9-9EDA-BBD97B8E6AF4}" type="pres">
      <dgm:prSet presAssocID="{E495E247-965C-4EC2-95C5-2AA46C4FC829}" presName="parentLeftMargin" presStyleLbl="node1" presStyleIdx="0" presStyleCnt="2"/>
      <dgm:spPr/>
    </dgm:pt>
    <dgm:pt modelId="{62E230A5-A7AD-4DAD-AA0B-C1C629EF17CB}" type="pres">
      <dgm:prSet presAssocID="{E495E247-965C-4EC2-95C5-2AA46C4FC829}" presName="parentText" presStyleLbl="node1" presStyleIdx="1" presStyleCnt="2">
        <dgm:presLayoutVars>
          <dgm:chMax val="0"/>
          <dgm:bulletEnabled val="1"/>
        </dgm:presLayoutVars>
      </dgm:prSet>
      <dgm:spPr/>
    </dgm:pt>
    <dgm:pt modelId="{ED070C39-9C15-4D57-9803-B4525DF3D316}" type="pres">
      <dgm:prSet presAssocID="{E495E247-965C-4EC2-95C5-2AA46C4FC829}" presName="negativeSpace" presStyleCnt="0"/>
      <dgm:spPr/>
    </dgm:pt>
    <dgm:pt modelId="{54605294-BD08-4B1D-B5CD-829B6D2657A7}" type="pres">
      <dgm:prSet presAssocID="{E495E247-965C-4EC2-95C5-2AA46C4FC829}" presName="childText" presStyleLbl="conFgAcc1" presStyleIdx="1" presStyleCnt="2">
        <dgm:presLayoutVars>
          <dgm:bulletEnabled val="1"/>
        </dgm:presLayoutVars>
      </dgm:prSet>
      <dgm:spPr/>
    </dgm:pt>
  </dgm:ptLst>
  <dgm:cxnLst>
    <dgm:cxn modelId="{FE40F207-6B14-4E39-9E27-A893EDF614AB}" srcId="{E495E247-965C-4EC2-95C5-2AA46C4FC829}" destId="{1EAF05A5-70CA-4E3F-A143-DE41AB9DE5FE}" srcOrd="0" destOrd="0" parTransId="{7B8B1847-E357-4C23-ADF7-21F1C4B2CD0B}" sibTransId="{7A830715-8D3C-4D31-B9B6-28566BB17A72}"/>
    <dgm:cxn modelId="{85EEC308-814D-4028-B838-5C6FDAD22DDF}" srcId="{0B36C864-630C-4BDB-9A9A-792FBB2B9669}" destId="{3103650B-0541-4AAB-A424-97DCD91CF79D}" srcOrd="0" destOrd="0" parTransId="{CF2E2EE8-F553-48AD-B7FB-1DBFFD70EB41}" sibTransId="{AA6ECC3B-4E67-444E-8BF0-065F5ADE65D6}"/>
    <dgm:cxn modelId="{78476710-0B57-42B8-9A62-4F5C5EEA73E8}" srcId="{4029F91D-DBEC-4BBF-AC19-289EF313B97A}" destId="{E495E247-965C-4EC2-95C5-2AA46C4FC829}" srcOrd="1" destOrd="0" parTransId="{78039C1E-E875-4340-92EA-803110516731}" sibTransId="{42CE4508-A23A-417B-8BC6-5BD1D776EDCA}"/>
    <dgm:cxn modelId="{F363B521-80AE-4670-99A1-2488904C189A}" type="presOf" srcId="{1EAF05A5-70CA-4E3F-A143-DE41AB9DE5FE}" destId="{54605294-BD08-4B1D-B5CD-829B6D2657A7}" srcOrd="0" destOrd="0" presId="urn:microsoft.com/office/officeart/2005/8/layout/list1"/>
    <dgm:cxn modelId="{26DD5624-85F4-483C-98D9-DC46746CBD92}" type="presOf" srcId="{37B20DB9-0152-4C6A-9507-B610405711B7}" destId="{54605294-BD08-4B1D-B5CD-829B6D2657A7}" srcOrd="0" destOrd="3" presId="urn:microsoft.com/office/officeart/2005/8/layout/list1"/>
    <dgm:cxn modelId="{DF01C02F-9778-4C88-B238-645540731763}" srcId="{0B36C864-630C-4BDB-9A9A-792FBB2B9669}" destId="{AF5B279C-2A18-456E-BFA8-376168B57069}" srcOrd="1" destOrd="0" parTransId="{A337D42B-6078-4C7E-95D8-8BAE9557BFF7}" sibTransId="{671CE4FD-34A5-4822-9553-20AEF08FC52F}"/>
    <dgm:cxn modelId="{D485083A-C2D2-484F-B38D-8E6AC64DE277}" type="presOf" srcId="{4029F91D-DBEC-4BBF-AC19-289EF313B97A}" destId="{C451A1F6-1389-4D64-8211-E00AF99E44FF}" srcOrd="0" destOrd="0" presId="urn:microsoft.com/office/officeart/2005/8/layout/list1"/>
    <dgm:cxn modelId="{A55ED13D-A33F-4438-9634-3A23249BA782}" type="presOf" srcId="{AF5B279C-2A18-456E-BFA8-376168B57069}" destId="{4CF15790-32FD-4890-A0BE-43BDE7D2D125}" srcOrd="0" destOrd="1" presId="urn:microsoft.com/office/officeart/2005/8/layout/list1"/>
    <dgm:cxn modelId="{400E7448-1950-472E-A717-63524BB2FE4C}" type="presOf" srcId="{E495E247-965C-4EC2-95C5-2AA46C4FC829}" destId="{62E230A5-A7AD-4DAD-AA0B-C1C629EF17CB}" srcOrd="1" destOrd="0" presId="urn:microsoft.com/office/officeart/2005/8/layout/list1"/>
    <dgm:cxn modelId="{07704A6E-5183-4B00-BE0C-4E8A3931788D}" srcId="{E495E247-965C-4EC2-95C5-2AA46C4FC829}" destId="{C901A61B-10D4-4A2D-BB77-050B1C0595A3}" srcOrd="1" destOrd="0" parTransId="{76DAC9CB-B149-4459-ADED-74AFD5B6BFD2}" sibTransId="{016F56C3-0DC5-4205-A0FF-08D5B60B4249}"/>
    <dgm:cxn modelId="{8A1C824E-06E2-4710-881A-F2E4F6DA05BE}" srcId="{0B36C864-630C-4BDB-9A9A-792FBB2B9669}" destId="{D2A79F06-A855-41C6-95A2-1CA191DE429A}" srcOrd="2" destOrd="0" parTransId="{CFB3DA92-3AEE-408B-A2D4-061D6B06C665}" sibTransId="{27D1D1DD-C909-4D1F-B5C2-9AF02BC76E2B}"/>
    <dgm:cxn modelId="{5C999673-C1A4-4307-8EC1-3AD0149E9F14}" type="presOf" srcId="{0B36C864-630C-4BDB-9A9A-792FBB2B9669}" destId="{C78791AB-686D-49B8-A5DA-0781A21EC0A2}" srcOrd="1" destOrd="0" presId="urn:microsoft.com/office/officeart/2005/8/layout/list1"/>
    <dgm:cxn modelId="{77904975-CFA1-4EF2-A872-0A74EF623939}" type="presOf" srcId="{E495E247-965C-4EC2-95C5-2AA46C4FC829}" destId="{D41052DF-F837-49F9-9EDA-BBD97B8E6AF4}" srcOrd="0" destOrd="0" presId="urn:microsoft.com/office/officeart/2005/8/layout/list1"/>
    <dgm:cxn modelId="{1A029399-2CC3-462F-86DA-0A78C35498B4}" type="presOf" srcId="{0B36C864-630C-4BDB-9A9A-792FBB2B9669}" destId="{12465E1E-71C3-4ABF-AA50-CE785F6B80A6}" srcOrd="0" destOrd="0" presId="urn:microsoft.com/office/officeart/2005/8/layout/list1"/>
    <dgm:cxn modelId="{BA61B19D-469C-4A27-AA74-DF9E3E272745}" type="presOf" srcId="{3103650B-0541-4AAB-A424-97DCD91CF79D}" destId="{4CF15790-32FD-4890-A0BE-43BDE7D2D125}" srcOrd="0" destOrd="0" presId="urn:microsoft.com/office/officeart/2005/8/layout/list1"/>
    <dgm:cxn modelId="{72D792BA-A90C-4E6B-A36D-9A39256CE218}" type="presOf" srcId="{D2A79F06-A855-41C6-95A2-1CA191DE429A}" destId="{4CF15790-32FD-4890-A0BE-43BDE7D2D125}" srcOrd="0" destOrd="2" presId="urn:microsoft.com/office/officeart/2005/8/layout/list1"/>
    <dgm:cxn modelId="{B467E3BA-D01C-4AAB-ADDD-07C438D7F9FF}" srcId="{4029F91D-DBEC-4BBF-AC19-289EF313B97A}" destId="{0B36C864-630C-4BDB-9A9A-792FBB2B9669}" srcOrd="0" destOrd="0" parTransId="{C7972D83-45C1-449E-9118-EA6B9A20B033}" sibTransId="{781A47D7-C81D-41FC-B92A-2644C3FC8B7A}"/>
    <dgm:cxn modelId="{AA0BF8C4-64D0-464B-8406-69D856CF1365}" type="presOf" srcId="{A45D6FD9-C2E5-40FA-8088-05052FD0B035}" destId="{54605294-BD08-4B1D-B5CD-829B6D2657A7}" srcOrd="0" destOrd="2" presId="urn:microsoft.com/office/officeart/2005/8/layout/list1"/>
    <dgm:cxn modelId="{6FEF04DF-5E6F-4FAA-9473-D0C4232DA9D0}" srcId="{E495E247-965C-4EC2-95C5-2AA46C4FC829}" destId="{37B20DB9-0152-4C6A-9507-B610405711B7}" srcOrd="3" destOrd="0" parTransId="{49FFFEFE-6511-41F0-8AC2-4A00EBBA486E}" sibTransId="{CE9951D4-ED66-4C3C-B4FB-5CDE7BC8536C}"/>
    <dgm:cxn modelId="{FF6466E9-6879-47FC-84AF-E8EF8347E3DA}" srcId="{E495E247-965C-4EC2-95C5-2AA46C4FC829}" destId="{A45D6FD9-C2E5-40FA-8088-05052FD0B035}" srcOrd="2" destOrd="0" parTransId="{EBF60D0E-9C6F-4C09-BDE7-C55FCF7E8661}" sibTransId="{3C6D8FBF-416A-4F42-BCF2-2C4A7A6540D6}"/>
    <dgm:cxn modelId="{50ACC3F0-FB87-4887-9207-5900C5110967}" type="presOf" srcId="{C901A61B-10D4-4A2D-BB77-050B1C0595A3}" destId="{54605294-BD08-4B1D-B5CD-829B6D2657A7}" srcOrd="0" destOrd="1" presId="urn:microsoft.com/office/officeart/2005/8/layout/list1"/>
    <dgm:cxn modelId="{7F5C8782-C2C5-4C41-9197-FDF91830EB27}" type="presParOf" srcId="{C451A1F6-1389-4D64-8211-E00AF99E44FF}" destId="{414433C2-884C-4AE7-88F2-8769501FC0CA}" srcOrd="0" destOrd="0" presId="urn:microsoft.com/office/officeart/2005/8/layout/list1"/>
    <dgm:cxn modelId="{9327D9F2-D187-41E7-9C93-4ABC5CEA9605}" type="presParOf" srcId="{414433C2-884C-4AE7-88F2-8769501FC0CA}" destId="{12465E1E-71C3-4ABF-AA50-CE785F6B80A6}" srcOrd="0" destOrd="0" presId="urn:microsoft.com/office/officeart/2005/8/layout/list1"/>
    <dgm:cxn modelId="{2D286C99-1E05-47A2-8C26-C41053D3DED8}" type="presParOf" srcId="{414433C2-884C-4AE7-88F2-8769501FC0CA}" destId="{C78791AB-686D-49B8-A5DA-0781A21EC0A2}" srcOrd="1" destOrd="0" presId="urn:microsoft.com/office/officeart/2005/8/layout/list1"/>
    <dgm:cxn modelId="{F938C202-DCDE-435E-84EB-1A392E6E45DC}" type="presParOf" srcId="{C451A1F6-1389-4D64-8211-E00AF99E44FF}" destId="{67BE85F8-9C31-4B91-BBA9-87DF834766F3}" srcOrd="1" destOrd="0" presId="urn:microsoft.com/office/officeart/2005/8/layout/list1"/>
    <dgm:cxn modelId="{1CA29464-6E62-4BDE-B466-96D81F1918D1}" type="presParOf" srcId="{C451A1F6-1389-4D64-8211-E00AF99E44FF}" destId="{4CF15790-32FD-4890-A0BE-43BDE7D2D125}" srcOrd="2" destOrd="0" presId="urn:microsoft.com/office/officeart/2005/8/layout/list1"/>
    <dgm:cxn modelId="{E3205540-5363-4F94-9C8F-677D9A985092}" type="presParOf" srcId="{C451A1F6-1389-4D64-8211-E00AF99E44FF}" destId="{37152AB8-CC23-4829-B2A3-B27ABBD84FBD}" srcOrd="3" destOrd="0" presId="urn:microsoft.com/office/officeart/2005/8/layout/list1"/>
    <dgm:cxn modelId="{22AFEACD-20CB-4495-91D1-A93AC3AA3C81}" type="presParOf" srcId="{C451A1F6-1389-4D64-8211-E00AF99E44FF}" destId="{49A7E583-F252-424A-8F7D-B18294ED8785}" srcOrd="4" destOrd="0" presId="urn:microsoft.com/office/officeart/2005/8/layout/list1"/>
    <dgm:cxn modelId="{4E8E489D-BF7B-46FA-B5D0-FB108B855D84}" type="presParOf" srcId="{49A7E583-F252-424A-8F7D-B18294ED8785}" destId="{D41052DF-F837-49F9-9EDA-BBD97B8E6AF4}" srcOrd="0" destOrd="0" presId="urn:microsoft.com/office/officeart/2005/8/layout/list1"/>
    <dgm:cxn modelId="{3E8BC7AC-9B64-4418-A3EE-5EBD79309843}" type="presParOf" srcId="{49A7E583-F252-424A-8F7D-B18294ED8785}" destId="{62E230A5-A7AD-4DAD-AA0B-C1C629EF17CB}" srcOrd="1" destOrd="0" presId="urn:microsoft.com/office/officeart/2005/8/layout/list1"/>
    <dgm:cxn modelId="{FB2B76C9-013D-4E84-A337-837B6EEA42BD}" type="presParOf" srcId="{C451A1F6-1389-4D64-8211-E00AF99E44FF}" destId="{ED070C39-9C15-4D57-9803-B4525DF3D316}" srcOrd="5" destOrd="0" presId="urn:microsoft.com/office/officeart/2005/8/layout/list1"/>
    <dgm:cxn modelId="{13087366-A3D4-40FF-96CD-42BDE36C6B17}" type="presParOf" srcId="{C451A1F6-1389-4D64-8211-E00AF99E44FF}" destId="{54605294-BD08-4B1D-B5CD-829B6D2657A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29F91D-DBEC-4BBF-AC19-289EF313B97A}"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0B36C864-630C-4BDB-9A9A-792FBB2B9669}">
      <dgm:prSet/>
      <dgm:spPr/>
      <dgm:t>
        <a:bodyPr/>
        <a:lstStyle/>
        <a:p>
          <a:r>
            <a:rPr lang="en-US" b="1">
              <a:solidFill>
                <a:schemeClr val="bg1"/>
              </a:solidFill>
              <a:latin typeface="+mn-lt"/>
              <a:cs typeface="+mn-cs"/>
            </a:rPr>
            <a:t>The Promoting Opportunity award </a:t>
          </a:r>
          <a:r>
            <a:rPr lang="en-US" b="1" err="1">
              <a:solidFill>
                <a:schemeClr val="bg1"/>
              </a:solidFill>
              <a:latin typeface="+mn-lt"/>
              <a:cs typeface="+mn-cs"/>
            </a:rPr>
            <a:t>recognises</a:t>
          </a:r>
          <a:r>
            <a:rPr lang="en-US" b="1">
              <a:solidFill>
                <a:schemeClr val="bg1"/>
              </a:solidFill>
              <a:latin typeface="+mn-lt"/>
              <a:cs typeface="+mn-cs"/>
            </a:rPr>
            <a:t>:</a:t>
          </a:r>
          <a:r>
            <a:rPr lang="en-US">
              <a:solidFill>
                <a:schemeClr val="bg1"/>
              </a:solidFill>
              <a:latin typeface="+mn-lt"/>
              <a:cs typeface="+mn-cs"/>
            </a:rPr>
            <a:t> </a:t>
          </a:r>
          <a:br>
            <a:rPr lang="en-US" b="1"/>
          </a:br>
          <a:endParaRPr lang="en-US"/>
        </a:p>
      </dgm:t>
    </dgm:pt>
    <dgm:pt modelId="{C7972D83-45C1-449E-9118-EA6B9A20B033}" type="parTrans" cxnId="{B467E3BA-D01C-4AAB-ADDD-07C438D7F9FF}">
      <dgm:prSet/>
      <dgm:spPr/>
      <dgm:t>
        <a:bodyPr/>
        <a:lstStyle/>
        <a:p>
          <a:endParaRPr lang="en-US"/>
        </a:p>
      </dgm:t>
    </dgm:pt>
    <dgm:pt modelId="{781A47D7-C81D-41FC-B92A-2644C3FC8B7A}" type="sibTrans" cxnId="{B467E3BA-D01C-4AAB-ADDD-07C438D7F9FF}">
      <dgm:prSet/>
      <dgm:spPr/>
      <dgm:t>
        <a:bodyPr/>
        <a:lstStyle/>
        <a:p>
          <a:endParaRPr lang="en-US"/>
        </a:p>
      </dgm:t>
    </dgm:pt>
    <dgm:pt modelId="{3103650B-0541-4AAB-A424-97DCD91CF79D}">
      <dgm:prSet/>
      <dgm:spPr/>
      <dgm:t>
        <a:bodyPr/>
        <a:lstStyle/>
        <a:p>
          <a:pPr>
            <a:buFont typeface="Arial" panose="020B0604020202020204" pitchFamily="34" charset="0"/>
            <a:buChar char="•"/>
          </a:pPr>
          <a:r>
            <a:rPr lang="en-US">
              <a:solidFill>
                <a:schemeClr val="tx1">
                  <a:lumMod val="75000"/>
                  <a:lumOff val="25000"/>
                </a:schemeClr>
              </a:solidFill>
              <a:latin typeface="+mn-lt"/>
              <a:cs typeface="+mn-cs"/>
            </a:rPr>
            <a:t>Businesses with a social mobility </a:t>
          </a:r>
          <a:r>
            <a:rPr lang="en-US" err="1">
              <a:solidFill>
                <a:schemeClr val="tx1">
                  <a:lumMod val="75000"/>
                  <a:lumOff val="25000"/>
                </a:schemeClr>
              </a:solidFill>
              <a:latin typeface="+mn-lt"/>
              <a:cs typeface="+mn-cs"/>
            </a:rPr>
            <a:t>programme</a:t>
          </a:r>
          <a:r>
            <a:rPr lang="en-US">
              <a:solidFill>
                <a:schemeClr val="tx1">
                  <a:lumMod val="75000"/>
                  <a:lumOff val="25000"/>
                </a:schemeClr>
              </a:solidFill>
              <a:latin typeface="+mn-lt"/>
              <a:cs typeface="+mn-cs"/>
            </a:rPr>
            <a:t> or intervention</a:t>
          </a:r>
          <a:endParaRPr lang="en-US">
            <a:solidFill>
              <a:schemeClr val="tx1"/>
            </a:solidFill>
          </a:endParaRPr>
        </a:p>
      </dgm:t>
    </dgm:pt>
    <dgm:pt modelId="{CF2E2EE8-F553-48AD-B7FB-1DBFFD70EB41}" type="parTrans" cxnId="{85EEC308-814D-4028-B838-5C6FDAD22DDF}">
      <dgm:prSet/>
      <dgm:spPr/>
      <dgm:t>
        <a:bodyPr/>
        <a:lstStyle/>
        <a:p>
          <a:endParaRPr lang="en-US"/>
        </a:p>
      </dgm:t>
    </dgm:pt>
    <dgm:pt modelId="{AA6ECC3B-4E67-444E-8BF0-065F5ADE65D6}" type="sibTrans" cxnId="{85EEC308-814D-4028-B838-5C6FDAD22DDF}">
      <dgm:prSet/>
      <dgm:spPr/>
      <dgm:t>
        <a:bodyPr/>
        <a:lstStyle/>
        <a:p>
          <a:endParaRPr lang="en-US"/>
        </a:p>
      </dgm:t>
    </dgm:pt>
    <dgm:pt modelId="{ABAAFCAE-D0DB-456F-B616-5A352757F30B}">
      <dgm:prSet/>
      <dgm:spPr/>
      <dgm:t>
        <a:bodyPr/>
        <a:lstStyle/>
        <a:p>
          <a:pPr>
            <a:buFont typeface="Arial" panose="020B0604020202020204" pitchFamily="34" charset="0"/>
            <a:buChar char="•"/>
          </a:pPr>
          <a:r>
            <a:rPr lang="en-US">
              <a:solidFill>
                <a:schemeClr val="tx1">
                  <a:lumMod val="75000"/>
                  <a:lumOff val="25000"/>
                </a:schemeClr>
              </a:solidFill>
              <a:latin typeface="+mn-lt"/>
              <a:cs typeface="+mn-cs"/>
            </a:rPr>
            <a:t>Subsidiaries of business with a social mobility focus</a:t>
          </a:r>
        </a:p>
      </dgm:t>
    </dgm:pt>
    <dgm:pt modelId="{2EBB5593-2820-4017-9C86-E7B660D8A247}" type="parTrans" cxnId="{69A52C28-34B9-44B5-B07B-229CBA7FE7A7}">
      <dgm:prSet/>
      <dgm:spPr/>
      <dgm:t>
        <a:bodyPr/>
        <a:lstStyle/>
        <a:p>
          <a:endParaRPr lang="en-GB"/>
        </a:p>
      </dgm:t>
    </dgm:pt>
    <dgm:pt modelId="{3C77E28D-02B2-4931-8253-C2A5B74FF9A9}" type="sibTrans" cxnId="{69A52C28-34B9-44B5-B07B-229CBA7FE7A7}">
      <dgm:prSet/>
      <dgm:spPr/>
      <dgm:t>
        <a:bodyPr/>
        <a:lstStyle/>
        <a:p>
          <a:endParaRPr lang="en-GB"/>
        </a:p>
      </dgm:t>
    </dgm:pt>
    <dgm:pt modelId="{84C620F2-E1E8-4901-8633-89ED76524A11}">
      <dgm:prSet/>
      <dgm:spPr/>
      <dgm:t>
        <a:bodyPr/>
        <a:lstStyle/>
        <a:p>
          <a:pPr>
            <a:buFont typeface="Arial" panose="020B0604020202020204" pitchFamily="34" charset="0"/>
            <a:buChar char="•"/>
          </a:pPr>
          <a:r>
            <a:rPr lang="en-US">
              <a:solidFill>
                <a:schemeClr val="tx1">
                  <a:lumMod val="75000"/>
                  <a:lumOff val="25000"/>
                </a:schemeClr>
              </a:solidFill>
              <a:latin typeface="+mn-lt"/>
              <a:cs typeface="+mn-cs"/>
            </a:rPr>
            <a:t>Training providers/"core activity" social mobility entities making a joint application with a business</a:t>
          </a:r>
        </a:p>
      </dgm:t>
    </dgm:pt>
    <dgm:pt modelId="{A0680EB9-D1D1-4724-B038-FEA8B89C6A1A}" type="parTrans" cxnId="{B03F2F02-1F34-4BED-A856-0F13AF9A70EF}">
      <dgm:prSet/>
      <dgm:spPr/>
      <dgm:t>
        <a:bodyPr/>
        <a:lstStyle/>
        <a:p>
          <a:endParaRPr lang="en-GB"/>
        </a:p>
      </dgm:t>
    </dgm:pt>
    <dgm:pt modelId="{BBA6373A-63D1-4342-A8BF-00D712A7D389}" type="sibTrans" cxnId="{B03F2F02-1F34-4BED-A856-0F13AF9A70EF}">
      <dgm:prSet/>
      <dgm:spPr/>
      <dgm:t>
        <a:bodyPr/>
        <a:lstStyle/>
        <a:p>
          <a:endParaRPr lang="en-GB"/>
        </a:p>
      </dgm:t>
    </dgm:pt>
    <dgm:pt modelId="{E6415A07-8575-4CCC-8506-AA9E6662238D}">
      <dgm:prSet/>
      <dgm:spPr/>
      <dgm:t>
        <a:bodyPr/>
        <a:lstStyle/>
        <a:p>
          <a:pPr>
            <a:buFont typeface="Arial" panose="020B0604020202020204" pitchFamily="34" charset="0"/>
            <a:buChar char="•"/>
          </a:pPr>
          <a:r>
            <a:rPr lang="en-US">
              <a:solidFill>
                <a:schemeClr val="tx1">
                  <a:lumMod val="75000"/>
                  <a:lumOff val="25000"/>
                </a:schemeClr>
              </a:solidFill>
              <a:latin typeface="+mn-lt"/>
              <a:cs typeface="+mn-cs"/>
            </a:rPr>
            <a:t>Training providers/"core activity" social mobility entities making an application about a </a:t>
          </a:r>
          <a:r>
            <a:rPr lang="en-US" err="1">
              <a:solidFill>
                <a:schemeClr val="tx1">
                  <a:lumMod val="75000"/>
                  <a:lumOff val="25000"/>
                </a:schemeClr>
              </a:solidFill>
              <a:latin typeface="+mn-lt"/>
              <a:cs typeface="+mn-cs"/>
            </a:rPr>
            <a:t>programme</a:t>
          </a:r>
          <a:r>
            <a:rPr lang="en-US">
              <a:solidFill>
                <a:schemeClr val="tx1">
                  <a:lumMod val="75000"/>
                  <a:lumOff val="25000"/>
                </a:schemeClr>
              </a:solidFill>
              <a:latin typeface="+mn-lt"/>
              <a:cs typeface="+mn-cs"/>
            </a:rPr>
            <a:t> for their own workforce</a:t>
          </a:r>
        </a:p>
      </dgm:t>
    </dgm:pt>
    <dgm:pt modelId="{925D7B06-8A3E-43FC-A82E-CB99AA351636}" type="parTrans" cxnId="{5225630E-69D4-4B47-9569-28D4061D76BC}">
      <dgm:prSet/>
      <dgm:spPr/>
      <dgm:t>
        <a:bodyPr/>
        <a:lstStyle/>
        <a:p>
          <a:endParaRPr lang="en-GB"/>
        </a:p>
      </dgm:t>
    </dgm:pt>
    <dgm:pt modelId="{2BDCA050-9BF5-42E3-9779-426D335EC790}" type="sibTrans" cxnId="{5225630E-69D4-4B47-9569-28D4061D76BC}">
      <dgm:prSet/>
      <dgm:spPr/>
      <dgm:t>
        <a:bodyPr/>
        <a:lstStyle/>
        <a:p>
          <a:endParaRPr lang="en-GB"/>
        </a:p>
      </dgm:t>
    </dgm:pt>
    <dgm:pt modelId="{E55EC88B-6A5B-43F2-9C95-DC22170D295C}">
      <dgm:prSet/>
      <dgm:spPr/>
      <dgm:t>
        <a:bodyPr/>
        <a:lstStyle/>
        <a:p>
          <a:r>
            <a:rPr lang="en-US">
              <a:solidFill>
                <a:schemeClr val="tx1">
                  <a:lumMod val="75000"/>
                  <a:lumOff val="25000"/>
                </a:schemeClr>
              </a:solidFill>
              <a:latin typeface="+mn-lt"/>
              <a:cs typeface="+mn-cs"/>
            </a:rPr>
            <a:t>This includes doing one or more of the following, for at least 2 years</a:t>
          </a:r>
          <a:r>
            <a:rPr lang="en-US" b="1">
              <a:solidFill>
                <a:schemeClr val="tx1">
                  <a:lumMod val="75000"/>
                  <a:lumOff val="25000"/>
                </a:schemeClr>
              </a:solidFill>
              <a:latin typeface="+mn-lt"/>
              <a:cs typeface="+mn-cs"/>
            </a:rPr>
            <a:t>:</a:t>
          </a:r>
        </a:p>
      </dgm:t>
    </dgm:pt>
    <dgm:pt modelId="{62C8AC4C-6F74-4FD6-80D0-64980F58A270}" type="parTrans" cxnId="{0E84D507-2ECD-45DF-AB53-90E40AD27ABE}">
      <dgm:prSet/>
      <dgm:spPr/>
      <dgm:t>
        <a:bodyPr/>
        <a:lstStyle/>
        <a:p>
          <a:endParaRPr lang="en-GB"/>
        </a:p>
      </dgm:t>
    </dgm:pt>
    <dgm:pt modelId="{35E69101-4C07-46EB-A8C7-9FF8EF67CA75}" type="sibTrans" cxnId="{0E84D507-2ECD-45DF-AB53-90E40AD27ABE}">
      <dgm:prSet/>
      <dgm:spPr/>
      <dgm:t>
        <a:bodyPr/>
        <a:lstStyle/>
        <a:p>
          <a:endParaRPr lang="en-GB"/>
        </a:p>
      </dgm:t>
    </dgm:pt>
    <dgm:pt modelId="{F5368C13-4F22-4F22-B3AC-621C665832DD}">
      <dgm:prSet/>
      <dgm:spPr/>
      <dgm:t>
        <a:bodyPr/>
        <a:lstStyle/>
        <a:p>
          <a:r>
            <a:rPr lang="en-US" b="0"/>
            <a:t>providing work experience or careers advice</a:t>
          </a:r>
        </a:p>
      </dgm:t>
    </dgm:pt>
    <dgm:pt modelId="{521CA99A-4E85-4715-B0F2-F225FDB99931}" type="parTrans" cxnId="{AE1AC6C4-C909-4601-B204-6D26D2F1F156}">
      <dgm:prSet/>
      <dgm:spPr/>
      <dgm:t>
        <a:bodyPr/>
        <a:lstStyle/>
        <a:p>
          <a:endParaRPr lang="en-GB"/>
        </a:p>
      </dgm:t>
    </dgm:pt>
    <dgm:pt modelId="{91330D7E-7714-4B0B-B349-E400A3B30B41}" type="sibTrans" cxnId="{AE1AC6C4-C909-4601-B204-6D26D2F1F156}">
      <dgm:prSet/>
      <dgm:spPr/>
      <dgm:t>
        <a:bodyPr/>
        <a:lstStyle/>
        <a:p>
          <a:endParaRPr lang="en-GB"/>
        </a:p>
      </dgm:t>
    </dgm:pt>
    <dgm:pt modelId="{C6A39C38-FC88-4CCF-A16D-B23F822B79F8}">
      <dgm:prSet/>
      <dgm:spPr/>
      <dgm:t>
        <a:bodyPr/>
        <a:lstStyle/>
        <a:p>
          <a:r>
            <a:rPr lang="en-US" b="0">
              <a:latin typeface="Calibri Light" panose="020F0302020204030204"/>
            </a:rPr>
            <a:t>mentoring</a:t>
          </a:r>
          <a:endParaRPr lang="en-US" b="0"/>
        </a:p>
      </dgm:t>
    </dgm:pt>
    <dgm:pt modelId="{E5C36530-7136-4145-827A-06F09868B999}" type="parTrans" cxnId="{1088C971-3158-4D47-9DC6-8D0F4BCC67F0}">
      <dgm:prSet/>
      <dgm:spPr/>
      <dgm:t>
        <a:bodyPr/>
        <a:lstStyle/>
        <a:p>
          <a:endParaRPr lang="en-GB"/>
        </a:p>
      </dgm:t>
    </dgm:pt>
    <dgm:pt modelId="{2C1405D9-D24C-49B1-B9EE-7C53CA97A30D}" type="sibTrans" cxnId="{1088C971-3158-4D47-9DC6-8D0F4BCC67F0}">
      <dgm:prSet/>
      <dgm:spPr/>
      <dgm:t>
        <a:bodyPr/>
        <a:lstStyle/>
        <a:p>
          <a:endParaRPr lang="en-GB"/>
        </a:p>
      </dgm:t>
    </dgm:pt>
    <dgm:pt modelId="{8CCA3F96-A2E3-4B8A-9E54-A416F1619123}">
      <dgm:prSet/>
      <dgm:spPr/>
      <dgm:t>
        <a:bodyPr/>
        <a:lstStyle/>
        <a:p>
          <a:r>
            <a:rPr lang="en-US" b="0"/>
            <a:t>offering interview and job-related training</a:t>
          </a:r>
        </a:p>
      </dgm:t>
    </dgm:pt>
    <dgm:pt modelId="{6AC316FB-9AB4-405D-B3BB-4C86A300945D}" type="parTrans" cxnId="{95F40100-FFFD-4360-862E-7A3CBF50DC23}">
      <dgm:prSet/>
      <dgm:spPr/>
      <dgm:t>
        <a:bodyPr/>
        <a:lstStyle/>
        <a:p>
          <a:endParaRPr lang="en-GB"/>
        </a:p>
      </dgm:t>
    </dgm:pt>
    <dgm:pt modelId="{AFF9F73A-6E2C-4BA2-969A-CD36330A8E29}" type="sibTrans" cxnId="{95F40100-FFFD-4360-862E-7A3CBF50DC23}">
      <dgm:prSet/>
      <dgm:spPr/>
      <dgm:t>
        <a:bodyPr/>
        <a:lstStyle/>
        <a:p>
          <a:endParaRPr lang="en-GB"/>
        </a:p>
      </dgm:t>
    </dgm:pt>
    <dgm:pt modelId="{D113389D-3A3E-4AFD-BDA0-3B2EA156C8CC}">
      <dgm:prSet/>
      <dgm:spPr/>
      <dgm:t>
        <a:bodyPr/>
        <a:lstStyle/>
        <a:p>
          <a:r>
            <a:rPr lang="en-US" b="0"/>
            <a:t>making sure your recruitment process is open to everyone</a:t>
          </a:r>
        </a:p>
      </dgm:t>
    </dgm:pt>
    <dgm:pt modelId="{57463997-039A-4EE0-A5B4-BFE08CF9AF9B}" type="parTrans" cxnId="{96AC1C35-89F5-46F0-A8F5-2CF05734E128}">
      <dgm:prSet/>
      <dgm:spPr/>
      <dgm:t>
        <a:bodyPr/>
        <a:lstStyle/>
        <a:p>
          <a:endParaRPr lang="en-GB"/>
        </a:p>
      </dgm:t>
    </dgm:pt>
    <dgm:pt modelId="{E605518E-FE31-4E36-B98A-0E4E617B083B}" type="sibTrans" cxnId="{96AC1C35-89F5-46F0-A8F5-2CF05734E128}">
      <dgm:prSet/>
      <dgm:spPr/>
      <dgm:t>
        <a:bodyPr/>
        <a:lstStyle/>
        <a:p>
          <a:endParaRPr lang="en-GB"/>
        </a:p>
      </dgm:t>
    </dgm:pt>
    <dgm:pt modelId="{18DE5A3D-00FB-4A87-910A-484F42070F56}">
      <dgm:prSet/>
      <dgm:spPr/>
      <dgm:t>
        <a:bodyPr/>
        <a:lstStyle/>
        <a:p>
          <a:r>
            <a:rPr lang="en-US">
              <a:solidFill>
                <a:schemeClr val="tx1">
                  <a:lumMod val="75000"/>
                  <a:lumOff val="25000"/>
                </a:schemeClr>
              </a:solidFill>
              <a:latin typeface="+mn-lt"/>
              <a:cs typeface="+mn-cs"/>
            </a:rPr>
            <a:t>Not-for-profit businesses, social enterprises and charities are welcome to apply</a:t>
          </a:r>
        </a:p>
      </dgm:t>
    </dgm:pt>
    <dgm:pt modelId="{C50F05E5-CA53-4BD4-A44E-FCAAD3F1F636}" type="parTrans" cxnId="{CEB9ECDB-6D6F-4EF1-92AD-486B614008BB}">
      <dgm:prSet/>
      <dgm:spPr/>
      <dgm:t>
        <a:bodyPr/>
        <a:lstStyle/>
        <a:p>
          <a:endParaRPr lang="en-GB"/>
        </a:p>
      </dgm:t>
    </dgm:pt>
    <dgm:pt modelId="{9E259A9B-609F-4E65-9EDC-4C6289249F15}" type="sibTrans" cxnId="{CEB9ECDB-6D6F-4EF1-92AD-486B614008BB}">
      <dgm:prSet/>
      <dgm:spPr/>
      <dgm:t>
        <a:bodyPr/>
        <a:lstStyle/>
        <a:p>
          <a:endParaRPr lang="en-GB"/>
        </a:p>
      </dgm:t>
    </dgm:pt>
    <dgm:pt modelId="{3A54465A-D2D3-4FAE-AAB7-3AFE6E1B00E7}">
      <dgm:prSet/>
      <dgm:spPr/>
      <dgm:t>
        <a:bodyPr/>
        <a:lstStyle/>
        <a:p>
          <a:pPr>
            <a:buFont typeface="Arial" panose="020B0604020202020204" pitchFamily="34" charset="0"/>
            <a:buChar char="•"/>
          </a:pPr>
          <a:r>
            <a:rPr lang="en-US" b="1"/>
            <a:t>Your story: </a:t>
          </a:r>
          <a:endParaRPr lang="en-US">
            <a:solidFill>
              <a:schemeClr val="tx1">
                <a:lumMod val="75000"/>
                <a:lumOff val="25000"/>
              </a:schemeClr>
            </a:solidFill>
            <a:latin typeface="+mn-lt"/>
            <a:cs typeface="+mn-cs"/>
          </a:endParaRPr>
        </a:p>
      </dgm:t>
    </dgm:pt>
    <dgm:pt modelId="{841159A3-48FA-422A-B2C4-3C03C92AC9CF}" type="parTrans" cxnId="{5964534D-A596-4009-81A2-DA37C2D39A85}">
      <dgm:prSet/>
      <dgm:spPr/>
    </dgm:pt>
    <dgm:pt modelId="{384E44E9-3990-44EB-9DB8-150FBE2B58EC}" type="sibTrans" cxnId="{5964534D-A596-4009-81A2-DA37C2D39A85}">
      <dgm:prSet/>
      <dgm:spPr/>
    </dgm:pt>
    <dgm:pt modelId="{E275AD25-41E9-42EA-AC91-EA7CFCD952C5}">
      <dgm:prSet/>
      <dgm:spPr/>
      <dgm:t>
        <a:bodyPr/>
        <a:lstStyle/>
        <a:p>
          <a:pPr>
            <a:buFont typeface="Arial" panose="020B0604020202020204" pitchFamily="34" charset="0"/>
            <a:buChar char="•"/>
          </a:pPr>
          <a:r>
            <a:rPr lang="en-US">
              <a:solidFill>
                <a:schemeClr val="tx1">
                  <a:lumMod val="75000"/>
                  <a:lumOff val="25000"/>
                </a:schemeClr>
              </a:solidFill>
              <a:latin typeface="+mn-lt"/>
              <a:cs typeface="+mn-cs"/>
            </a:rPr>
            <a:t>Tell us how you have supported individuals or groups from disadvantaged backgrounds to improve their job skills and their chances of finding work. </a:t>
          </a:r>
        </a:p>
      </dgm:t>
    </dgm:pt>
    <dgm:pt modelId="{020E4A50-04A4-4B54-9355-5B7F1C0A5BC2}" type="parTrans" cxnId="{EE3590D1-E687-49BB-A8F0-C33C53ABC83C}">
      <dgm:prSet/>
      <dgm:spPr/>
    </dgm:pt>
    <dgm:pt modelId="{0AEBDDF0-B8DE-4A85-98F5-2C2E5E329323}" type="sibTrans" cxnId="{EE3590D1-E687-49BB-A8F0-C33C53ABC83C}">
      <dgm:prSet/>
      <dgm:spPr/>
    </dgm:pt>
    <dgm:pt modelId="{C451A1F6-1389-4D64-8211-E00AF99E44FF}" type="pres">
      <dgm:prSet presAssocID="{4029F91D-DBEC-4BBF-AC19-289EF313B97A}" presName="linear" presStyleCnt="0">
        <dgm:presLayoutVars>
          <dgm:dir/>
          <dgm:animLvl val="lvl"/>
          <dgm:resizeHandles val="exact"/>
        </dgm:presLayoutVars>
      </dgm:prSet>
      <dgm:spPr/>
    </dgm:pt>
    <dgm:pt modelId="{414433C2-884C-4AE7-88F2-8769501FC0CA}" type="pres">
      <dgm:prSet presAssocID="{0B36C864-630C-4BDB-9A9A-792FBB2B9669}" presName="parentLin" presStyleCnt="0"/>
      <dgm:spPr/>
    </dgm:pt>
    <dgm:pt modelId="{12465E1E-71C3-4ABF-AA50-CE785F6B80A6}" type="pres">
      <dgm:prSet presAssocID="{0B36C864-630C-4BDB-9A9A-792FBB2B9669}" presName="parentLeftMargin" presStyleLbl="node1" presStyleIdx="0" presStyleCnt="2"/>
      <dgm:spPr/>
    </dgm:pt>
    <dgm:pt modelId="{C78791AB-686D-49B8-A5DA-0781A21EC0A2}" type="pres">
      <dgm:prSet presAssocID="{0B36C864-630C-4BDB-9A9A-792FBB2B9669}" presName="parentText" presStyleLbl="node1" presStyleIdx="0" presStyleCnt="2">
        <dgm:presLayoutVars>
          <dgm:chMax val="0"/>
          <dgm:bulletEnabled val="1"/>
        </dgm:presLayoutVars>
      </dgm:prSet>
      <dgm:spPr/>
    </dgm:pt>
    <dgm:pt modelId="{67BE85F8-9C31-4B91-BBA9-87DF834766F3}" type="pres">
      <dgm:prSet presAssocID="{0B36C864-630C-4BDB-9A9A-792FBB2B9669}" presName="negativeSpace" presStyleCnt="0"/>
      <dgm:spPr/>
    </dgm:pt>
    <dgm:pt modelId="{4CF15790-32FD-4890-A0BE-43BDE7D2D125}" type="pres">
      <dgm:prSet presAssocID="{0B36C864-630C-4BDB-9A9A-792FBB2B9669}" presName="childText" presStyleLbl="conFgAcc1" presStyleIdx="0" presStyleCnt="2">
        <dgm:presLayoutVars>
          <dgm:bulletEnabled val="1"/>
        </dgm:presLayoutVars>
      </dgm:prSet>
      <dgm:spPr/>
    </dgm:pt>
    <dgm:pt modelId="{37152AB8-CC23-4829-B2A3-B27ABBD84FBD}" type="pres">
      <dgm:prSet presAssocID="{781A47D7-C81D-41FC-B92A-2644C3FC8B7A}" presName="spaceBetweenRectangles" presStyleCnt="0"/>
      <dgm:spPr/>
    </dgm:pt>
    <dgm:pt modelId="{1F87611C-5003-4424-B7D4-6C98F9C8B045}" type="pres">
      <dgm:prSet presAssocID="{3A54465A-D2D3-4FAE-AAB7-3AFE6E1B00E7}" presName="parentLin" presStyleCnt="0"/>
      <dgm:spPr/>
    </dgm:pt>
    <dgm:pt modelId="{75F6197D-557E-46A3-A532-75340601ED13}" type="pres">
      <dgm:prSet presAssocID="{3A54465A-D2D3-4FAE-AAB7-3AFE6E1B00E7}" presName="parentLeftMargin" presStyleLbl="node1" presStyleIdx="0" presStyleCnt="2"/>
      <dgm:spPr/>
    </dgm:pt>
    <dgm:pt modelId="{7642B913-F8D2-4D08-81D7-5EB49C8A0DB8}" type="pres">
      <dgm:prSet presAssocID="{3A54465A-D2D3-4FAE-AAB7-3AFE6E1B00E7}" presName="parentText" presStyleLbl="node1" presStyleIdx="1" presStyleCnt="2">
        <dgm:presLayoutVars>
          <dgm:chMax val="0"/>
          <dgm:bulletEnabled val="1"/>
        </dgm:presLayoutVars>
      </dgm:prSet>
      <dgm:spPr/>
    </dgm:pt>
    <dgm:pt modelId="{C1F137B9-CD68-4204-91E8-8D9E208C118F}" type="pres">
      <dgm:prSet presAssocID="{3A54465A-D2D3-4FAE-AAB7-3AFE6E1B00E7}" presName="negativeSpace" presStyleCnt="0"/>
      <dgm:spPr/>
    </dgm:pt>
    <dgm:pt modelId="{34F6FF23-D3A8-41D7-A610-CECB2575D012}" type="pres">
      <dgm:prSet presAssocID="{3A54465A-D2D3-4FAE-AAB7-3AFE6E1B00E7}" presName="childText" presStyleLbl="conFgAcc1" presStyleIdx="1" presStyleCnt="2">
        <dgm:presLayoutVars>
          <dgm:bulletEnabled val="1"/>
        </dgm:presLayoutVars>
      </dgm:prSet>
      <dgm:spPr/>
    </dgm:pt>
  </dgm:ptLst>
  <dgm:cxnLst>
    <dgm:cxn modelId="{95F40100-FFFD-4360-862E-7A3CBF50DC23}" srcId="{E55EC88B-6A5B-43F2-9C95-DC22170D295C}" destId="{8CCA3F96-A2E3-4B8A-9E54-A416F1619123}" srcOrd="2" destOrd="0" parTransId="{6AC316FB-9AB4-405D-B3BB-4C86A300945D}" sibTransId="{AFF9F73A-6E2C-4BA2-969A-CD36330A8E29}"/>
    <dgm:cxn modelId="{B03F2F02-1F34-4BED-A856-0F13AF9A70EF}" srcId="{0B36C864-630C-4BDB-9A9A-792FBB2B9669}" destId="{84C620F2-E1E8-4901-8633-89ED76524A11}" srcOrd="2" destOrd="0" parTransId="{A0680EB9-D1D1-4724-B038-FEA8B89C6A1A}" sibTransId="{BBA6373A-63D1-4342-A8BF-00D712A7D389}"/>
    <dgm:cxn modelId="{0E84D507-2ECD-45DF-AB53-90E40AD27ABE}" srcId="{3A54465A-D2D3-4FAE-AAB7-3AFE6E1B00E7}" destId="{E55EC88B-6A5B-43F2-9C95-DC22170D295C}" srcOrd="1" destOrd="0" parTransId="{62C8AC4C-6F74-4FD6-80D0-64980F58A270}" sibTransId="{35E69101-4C07-46EB-A8C7-9FF8EF67CA75}"/>
    <dgm:cxn modelId="{85EEC308-814D-4028-B838-5C6FDAD22DDF}" srcId="{0B36C864-630C-4BDB-9A9A-792FBB2B9669}" destId="{3103650B-0541-4AAB-A424-97DCD91CF79D}" srcOrd="0" destOrd="0" parTransId="{CF2E2EE8-F553-48AD-B7FB-1DBFFD70EB41}" sibTransId="{AA6ECC3B-4E67-444E-8BF0-065F5ADE65D6}"/>
    <dgm:cxn modelId="{1C19550B-429C-4DFF-AC7F-137FFDDB1470}" type="presOf" srcId="{E275AD25-41E9-42EA-AC91-EA7CFCD952C5}" destId="{34F6FF23-D3A8-41D7-A610-CECB2575D012}" srcOrd="0" destOrd="0" presId="urn:microsoft.com/office/officeart/2005/8/layout/list1"/>
    <dgm:cxn modelId="{37A24E0C-BC7E-4A1B-9E94-3260AF53EC4E}" type="presOf" srcId="{8CCA3F96-A2E3-4B8A-9E54-A416F1619123}" destId="{34F6FF23-D3A8-41D7-A610-CECB2575D012}" srcOrd="0" destOrd="4" presId="urn:microsoft.com/office/officeart/2005/8/layout/list1"/>
    <dgm:cxn modelId="{5225630E-69D4-4B47-9569-28D4061D76BC}" srcId="{0B36C864-630C-4BDB-9A9A-792FBB2B9669}" destId="{E6415A07-8575-4CCC-8506-AA9E6662238D}" srcOrd="3" destOrd="0" parTransId="{925D7B06-8A3E-43FC-A82E-CB99AA351636}" sibTransId="{2BDCA050-9BF5-42E3-9779-426D335EC790}"/>
    <dgm:cxn modelId="{24A97916-785B-4CB5-9DA0-34D53819F132}" type="presOf" srcId="{ABAAFCAE-D0DB-456F-B616-5A352757F30B}" destId="{4CF15790-32FD-4890-A0BE-43BDE7D2D125}" srcOrd="0" destOrd="1" presId="urn:microsoft.com/office/officeart/2005/8/layout/list1"/>
    <dgm:cxn modelId="{11403C1A-0361-4ACD-9999-12AFBB2650F9}" type="presOf" srcId="{F5368C13-4F22-4F22-B3AC-621C665832DD}" destId="{34F6FF23-D3A8-41D7-A610-CECB2575D012}" srcOrd="0" destOrd="2" presId="urn:microsoft.com/office/officeart/2005/8/layout/list1"/>
    <dgm:cxn modelId="{69A52C28-34B9-44B5-B07B-229CBA7FE7A7}" srcId="{0B36C864-630C-4BDB-9A9A-792FBB2B9669}" destId="{ABAAFCAE-D0DB-456F-B616-5A352757F30B}" srcOrd="1" destOrd="0" parTransId="{2EBB5593-2820-4017-9C86-E7B660D8A247}" sibTransId="{3C77E28D-02B2-4931-8253-C2A5B74FF9A9}"/>
    <dgm:cxn modelId="{94AD7A29-E15A-4DD6-8A46-60615B67337C}" type="presOf" srcId="{3A54465A-D2D3-4FAE-AAB7-3AFE6E1B00E7}" destId="{7642B913-F8D2-4D08-81D7-5EB49C8A0DB8}" srcOrd="1" destOrd="0" presId="urn:microsoft.com/office/officeart/2005/8/layout/list1"/>
    <dgm:cxn modelId="{96AC1C35-89F5-46F0-A8F5-2CF05734E128}" srcId="{E55EC88B-6A5B-43F2-9C95-DC22170D295C}" destId="{D113389D-3A3E-4AFD-BDA0-3B2EA156C8CC}" srcOrd="3" destOrd="0" parTransId="{57463997-039A-4EE0-A5B4-BFE08CF9AF9B}" sibTransId="{E605518E-FE31-4E36-B98A-0E4E617B083B}"/>
    <dgm:cxn modelId="{D485083A-C2D2-484F-B38D-8E6AC64DE277}" type="presOf" srcId="{4029F91D-DBEC-4BBF-AC19-289EF313B97A}" destId="{C451A1F6-1389-4D64-8211-E00AF99E44FF}" srcOrd="0" destOrd="0" presId="urn:microsoft.com/office/officeart/2005/8/layout/list1"/>
    <dgm:cxn modelId="{5964534D-A596-4009-81A2-DA37C2D39A85}" srcId="{4029F91D-DBEC-4BBF-AC19-289EF313B97A}" destId="{3A54465A-D2D3-4FAE-AAB7-3AFE6E1B00E7}" srcOrd="1" destOrd="0" parTransId="{841159A3-48FA-422A-B2C4-3C03C92AC9CF}" sibTransId="{384E44E9-3990-44EB-9DB8-150FBE2B58EC}"/>
    <dgm:cxn modelId="{1088C971-3158-4D47-9DC6-8D0F4BCC67F0}" srcId="{E55EC88B-6A5B-43F2-9C95-DC22170D295C}" destId="{C6A39C38-FC88-4CCF-A16D-B23F822B79F8}" srcOrd="1" destOrd="0" parTransId="{E5C36530-7136-4145-827A-06F09868B999}" sibTransId="{2C1405D9-D24C-49B1-B9EE-7C53CA97A30D}"/>
    <dgm:cxn modelId="{5C999673-C1A4-4307-8EC1-3AD0149E9F14}" type="presOf" srcId="{0B36C864-630C-4BDB-9A9A-792FBB2B9669}" destId="{C78791AB-686D-49B8-A5DA-0781A21EC0A2}" srcOrd="1" destOrd="0" presId="urn:microsoft.com/office/officeart/2005/8/layout/list1"/>
    <dgm:cxn modelId="{2CEC3A54-A87F-4B6C-8C2C-80EF1E3D3900}" type="presOf" srcId="{E6415A07-8575-4CCC-8506-AA9E6662238D}" destId="{4CF15790-32FD-4890-A0BE-43BDE7D2D125}" srcOrd="0" destOrd="3" presId="urn:microsoft.com/office/officeart/2005/8/layout/list1"/>
    <dgm:cxn modelId="{79C8D876-E3D1-4462-B129-BB46FA5FD786}" type="presOf" srcId="{18DE5A3D-00FB-4A87-910A-484F42070F56}" destId="{34F6FF23-D3A8-41D7-A610-CECB2575D012}" srcOrd="0" destOrd="6" presId="urn:microsoft.com/office/officeart/2005/8/layout/list1"/>
    <dgm:cxn modelId="{5D06F076-CE7F-4A1F-AFBB-BB14217850E7}" type="presOf" srcId="{D113389D-3A3E-4AFD-BDA0-3B2EA156C8CC}" destId="{34F6FF23-D3A8-41D7-A610-CECB2575D012}" srcOrd="0" destOrd="5" presId="urn:microsoft.com/office/officeart/2005/8/layout/list1"/>
    <dgm:cxn modelId="{6F97C586-F274-4B55-BB5E-B21CD08E7DA4}" type="presOf" srcId="{E55EC88B-6A5B-43F2-9C95-DC22170D295C}" destId="{34F6FF23-D3A8-41D7-A610-CECB2575D012}" srcOrd="0" destOrd="1" presId="urn:microsoft.com/office/officeart/2005/8/layout/list1"/>
    <dgm:cxn modelId="{1A029399-2CC3-462F-86DA-0A78C35498B4}" type="presOf" srcId="{0B36C864-630C-4BDB-9A9A-792FBB2B9669}" destId="{12465E1E-71C3-4ABF-AA50-CE785F6B80A6}" srcOrd="0" destOrd="0" presId="urn:microsoft.com/office/officeart/2005/8/layout/list1"/>
    <dgm:cxn modelId="{BA61B19D-469C-4A27-AA74-DF9E3E272745}" type="presOf" srcId="{3103650B-0541-4AAB-A424-97DCD91CF79D}" destId="{4CF15790-32FD-4890-A0BE-43BDE7D2D125}" srcOrd="0" destOrd="0" presId="urn:microsoft.com/office/officeart/2005/8/layout/list1"/>
    <dgm:cxn modelId="{047788A2-D7F7-4B3A-A296-EDFC787E729B}" type="presOf" srcId="{3A54465A-D2D3-4FAE-AAB7-3AFE6E1B00E7}" destId="{75F6197D-557E-46A3-A532-75340601ED13}" srcOrd="0" destOrd="0" presId="urn:microsoft.com/office/officeart/2005/8/layout/list1"/>
    <dgm:cxn modelId="{B467E3BA-D01C-4AAB-ADDD-07C438D7F9FF}" srcId="{4029F91D-DBEC-4BBF-AC19-289EF313B97A}" destId="{0B36C864-630C-4BDB-9A9A-792FBB2B9669}" srcOrd="0" destOrd="0" parTransId="{C7972D83-45C1-449E-9118-EA6B9A20B033}" sibTransId="{781A47D7-C81D-41FC-B92A-2644C3FC8B7A}"/>
    <dgm:cxn modelId="{14EA5EC3-B450-4ECE-A81A-85DF7080E17A}" type="presOf" srcId="{84C620F2-E1E8-4901-8633-89ED76524A11}" destId="{4CF15790-32FD-4890-A0BE-43BDE7D2D125}" srcOrd="0" destOrd="2" presId="urn:microsoft.com/office/officeart/2005/8/layout/list1"/>
    <dgm:cxn modelId="{AE1AC6C4-C909-4601-B204-6D26D2F1F156}" srcId="{E55EC88B-6A5B-43F2-9C95-DC22170D295C}" destId="{F5368C13-4F22-4F22-B3AC-621C665832DD}" srcOrd="0" destOrd="0" parTransId="{521CA99A-4E85-4715-B0F2-F225FDB99931}" sibTransId="{91330D7E-7714-4B0B-B349-E400A3B30B41}"/>
    <dgm:cxn modelId="{EE3590D1-E687-49BB-A8F0-C33C53ABC83C}" srcId="{3A54465A-D2D3-4FAE-AAB7-3AFE6E1B00E7}" destId="{E275AD25-41E9-42EA-AC91-EA7CFCD952C5}" srcOrd="0" destOrd="0" parTransId="{020E4A50-04A4-4B54-9355-5B7F1C0A5BC2}" sibTransId="{0AEBDDF0-B8DE-4A85-98F5-2C2E5E329323}"/>
    <dgm:cxn modelId="{CEB9ECDB-6D6F-4EF1-92AD-486B614008BB}" srcId="{3A54465A-D2D3-4FAE-AAB7-3AFE6E1B00E7}" destId="{18DE5A3D-00FB-4A87-910A-484F42070F56}" srcOrd="2" destOrd="0" parTransId="{C50F05E5-CA53-4BD4-A44E-FCAAD3F1F636}" sibTransId="{9E259A9B-609F-4E65-9EDC-4C6289249F15}"/>
    <dgm:cxn modelId="{D1D7CADC-913B-41FC-AD4B-2D37823D304C}" type="presOf" srcId="{C6A39C38-FC88-4CCF-A16D-B23F822B79F8}" destId="{34F6FF23-D3A8-41D7-A610-CECB2575D012}" srcOrd="0" destOrd="3" presId="urn:microsoft.com/office/officeart/2005/8/layout/list1"/>
    <dgm:cxn modelId="{7F5C8782-C2C5-4C41-9197-FDF91830EB27}" type="presParOf" srcId="{C451A1F6-1389-4D64-8211-E00AF99E44FF}" destId="{414433C2-884C-4AE7-88F2-8769501FC0CA}" srcOrd="0" destOrd="0" presId="urn:microsoft.com/office/officeart/2005/8/layout/list1"/>
    <dgm:cxn modelId="{9327D9F2-D187-41E7-9C93-4ABC5CEA9605}" type="presParOf" srcId="{414433C2-884C-4AE7-88F2-8769501FC0CA}" destId="{12465E1E-71C3-4ABF-AA50-CE785F6B80A6}" srcOrd="0" destOrd="0" presId="urn:microsoft.com/office/officeart/2005/8/layout/list1"/>
    <dgm:cxn modelId="{2D286C99-1E05-47A2-8C26-C41053D3DED8}" type="presParOf" srcId="{414433C2-884C-4AE7-88F2-8769501FC0CA}" destId="{C78791AB-686D-49B8-A5DA-0781A21EC0A2}" srcOrd="1" destOrd="0" presId="urn:microsoft.com/office/officeart/2005/8/layout/list1"/>
    <dgm:cxn modelId="{F938C202-DCDE-435E-84EB-1A392E6E45DC}" type="presParOf" srcId="{C451A1F6-1389-4D64-8211-E00AF99E44FF}" destId="{67BE85F8-9C31-4B91-BBA9-87DF834766F3}" srcOrd="1" destOrd="0" presId="urn:microsoft.com/office/officeart/2005/8/layout/list1"/>
    <dgm:cxn modelId="{1CA29464-6E62-4BDE-B466-96D81F1918D1}" type="presParOf" srcId="{C451A1F6-1389-4D64-8211-E00AF99E44FF}" destId="{4CF15790-32FD-4890-A0BE-43BDE7D2D125}" srcOrd="2" destOrd="0" presId="urn:microsoft.com/office/officeart/2005/8/layout/list1"/>
    <dgm:cxn modelId="{E3205540-5363-4F94-9C8F-677D9A985092}" type="presParOf" srcId="{C451A1F6-1389-4D64-8211-E00AF99E44FF}" destId="{37152AB8-CC23-4829-B2A3-B27ABBD84FBD}" srcOrd="3" destOrd="0" presId="urn:microsoft.com/office/officeart/2005/8/layout/list1"/>
    <dgm:cxn modelId="{2A962EB5-A300-44BD-B775-88B7BF49D63F}" type="presParOf" srcId="{C451A1F6-1389-4D64-8211-E00AF99E44FF}" destId="{1F87611C-5003-4424-B7D4-6C98F9C8B045}" srcOrd="4" destOrd="0" presId="urn:microsoft.com/office/officeart/2005/8/layout/list1"/>
    <dgm:cxn modelId="{90D97B53-0CCD-4ED0-B161-9001909EFBD8}" type="presParOf" srcId="{1F87611C-5003-4424-B7D4-6C98F9C8B045}" destId="{75F6197D-557E-46A3-A532-75340601ED13}" srcOrd="0" destOrd="0" presId="urn:microsoft.com/office/officeart/2005/8/layout/list1"/>
    <dgm:cxn modelId="{D27B0A7C-DAA5-4CAE-81CF-83BAAA3E0D71}" type="presParOf" srcId="{1F87611C-5003-4424-B7D4-6C98F9C8B045}" destId="{7642B913-F8D2-4D08-81D7-5EB49C8A0DB8}" srcOrd="1" destOrd="0" presId="urn:microsoft.com/office/officeart/2005/8/layout/list1"/>
    <dgm:cxn modelId="{DE7129BD-57B1-429E-AADE-93525BF0E27F}" type="presParOf" srcId="{C451A1F6-1389-4D64-8211-E00AF99E44FF}" destId="{C1F137B9-CD68-4204-91E8-8D9E208C118F}" srcOrd="5" destOrd="0" presId="urn:microsoft.com/office/officeart/2005/8/layout/list1"/>
    <dgm:cxn modelId="{1A0DB4C0-D5AB-45A4-8513-B92CFC1DD20E}" type="presParOf" srcId="{C451A1F6-1389-4D64-8211-E00AF99E44FF}" destId="{34F6FF23-D3A8-41D7-A610-CECB2575D01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029F91D-DBEC-4BBF-AC19-289EF313B97A}"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0B36C864-630C-4BDB-9A9A-792FBB2B9669}">
      <dgm:prSet/>
      <dgm:spPr/>
      <dgm:t>
        <a:bodyPr/>
        <a:lstStyle/>
        <a:p>
          <a:r>
            <a:rPr lang="en-US" b="1"/>
            <a:t>To apply for the sustainable development award you must:</a:t>
          </a:r>
          <a:endParaRPr lang="en-US"/>
        </a:p>
      </dgm:t>
    </dgm:pt>
    <dgm:pt modelId="{C7972D83-45C1-449E-9118-EA6B9A20B033}" type="parTrans" cxnId="{B467E3BA-D01C-4AAB-ADDD-07C438D7F9FF}">
      <dgm:prSet/>
      <dgm:spPr/>
      <dgm:t>
        <a:bodyPr/>
        <a:lstStyle/>
        <a:p>
          <a:endParaRPr lang="en-US"/>
        </a:p>
      </dgm:t>
    </dgm:pt>
    <dgm:pt modelId="{781A47D7-C81D-41FC-B92A-2644C3FC8B7A}" type="sibTrans" cxnId="{B467E3BA-D01C-4AAB-ADDD-07C438D7F9FF}">
      <dgm:prSet/>
      <dgm:spPr/>
      <dgm:t>
        <a:bodyPr/>
        <a:lstStyle/>
        <a:p>
          <a:endParaRPr lang="en-US"/>
        </a:p>
      </dgm:t>
    </dgm:pt>
    <dgm:pt modelId="{E495E247-965C-4EC2-95C5-2AA46C4FC829}">
      <dgm:prSet/>
      <dgm:spPr/>
      <dgm:t>
        <a:bodyPr/>
        <a:lstStyle/>
        <a:p>
          <a:r>
            <a:rPr lang="en-US" b="1"/>
            <a:t>Your story: </a:t>
          </a:r>
          <a:endParaRPr lang="en-US"/>
        </a:p>
      </dgm:t>
    </dgm:pt>
    <dgm:pt modelId="{78039C1E-E875-4340-92EA-803110516731}" type="parTrans" cxnId="{78476710-0B57-42B8-9A62-4F5C5EEA73E8}">
      <dgm:prSet/>
      <dgm:spPr/>
      <dgm:t>
        <a:bodyPr/>
        <a:lstStyle/>
        <a:p>
          <a:endParaRPr lang="en-US"/>
        </a:p>
      </dgm:t>
    </dgm:pt>
    <dgm:pt modelId="{42CE4508-A23A-417B-8BC6-5BD1D776EDCA}" type="sibTrans" cxnId="{78476710-0B57-42B8-9A62-4F5C5EEA73E8}">
      <dgm:prSet/>
      <dgm:spPr/>
      <dgm:t>
        <a:bodyPr/>
        <a:lstStyle/>
        <a:p>
          <a:endParaRPr lang="en-US"/>
        </a:p>
      </dgm:t>
    </dgm:pt>
    <dgm:pt modelId="{A57E9DA4-CC44-4395-94B2-E5CFEFB021FA}">
      <dgm:prSet/>
      <dgm:spPr/>
      <dgm:t>
        <a:bodyPr/>
        <a:lstStyle/>
        <a:p>
          <a:r>
            <a:rPr lang="en-GB">
              <a:solidFill>
                <a:srgbClr val="002F6C"/>
              </a:solidFill>
              <a:latin typeface="Arial"/>
              <a:cs typeface="Calibri"/>
            </a:rPr>
            <a:t>Provide evidence of the benefits or positive outcomes of your actions or interventions</a:t>
          </a:r>
        </a:p>
      </dgm:t>
    </dgm:pt>
    <dgm:pt modelId="{283019A1-230D-49B2-95D1-23C253C38ECD}" type="parTrans" cxnId="{C178E876-845E-4F66-B905-A1F7EED51A46}">
      <dgm:prSet/>
      <dgm:spPr/>
      <dgm:t>
        <a:bodyPr/>
        <a:lstStyle/>
        <a:p>
          <a:endParaRPr lang="en-GB"/>
        </a:p>
      </dgm:t>
    </dgm:pt>
    <dgm:pt modelId="{CD9D1648-2C87-4E13-9FF7-B1ADD839AB6C}" type="sibTrans" cxnId="{C178E876-845E-4F66-B905-A1F7EED51A46}">
      <dgm:prSet/>
      <dgm:spPr/>
      <dgm:t>
        <a:bodyPr/>
        <a:lstStyle/>
        <a:p>
          <a:endParaRPr lang="en-GB"/>
        </a:p>
      </dgm:t>
    </dgm:pt>
    <dgm:pt modelId="{2021FD6C-579B-42C3-AAB8-4926A2CCBFB6}">
      <dgm:prSet/>
      <dgm:spPr/>
      <dgm:t>
        <a:bodyPr/>
        <a:lstStyle/>
        <a:p>
          <a:r>
            <a:rPr lang="en-GB">
              <a:solidFill>
                <a:srgbClr val="002F6C"/>
              </a:solidFill>
              <a:latin typeface="Arial"/>
              <a:cs typeface="Calibri"/>
            </a:rPr>
            <a:t>If you have a sustainable product or approach, you must also demonstrate a sustainable business strategy.</a:t>
          </a:r>
        </a:p>
      </dgm:t>
    </dgm:pt>
    <dgm:pt modelId="{EC6CDD3C-51B6-4B84-86A0-F69DC8EB6CB2}" type="parTrans" cxnId="{EF811561-8E5D-4D05-A13F-DFED0C3AAA2A}">
      <dgm:prSet/>
      <dgm:spPr/>
      <dgm:t>
        <a:bodyPr/>
        <a:lstStyle/>
        <a:p>
          <a:endParaRPr lang="en-GB"/>
        </a:p>
      </dgm:t>
    </dgm:pt>
    <dgm:pt modelId="{12DE69A4-5595-402D-B51B-27247D0DA8BF}" type="sibTrans" cxnId="{EF811561-8E5D-4D05-A13F-DFED0C3AAA2A}">
      <dgm:prSet/>
      <dgm:spPr/>
      <dgm:t>
        <a:bodyPr/>
        <a:lstStyle/>
        <a:p>
          <a:endParaRPr lang="en-GB"/>
        </a:p>
      </dgm:t>
    </dgm:pt>
    <dgm:pt modelId="{C5809379-D6C9-4C5D-997C-FE75A88BA7D1}">
      <dgm:prSet/>
      <dgm:spPr/>
      <dgm:t>
        <a:bodyPr/>
        <a:lstStyle/>
        <a:p>
          <a:r>
            <a:rPr lang="en-GB">
              <a:solidFill>
                <a:srgbClr val="002F6C"/>
              </a:solidFill>
              <a:latin typeface="Arial"/>
              <a:cs typeface="Calibri"/>
            </a:rPr>
            <a:t>Show how you have achieved outstanding sustainable development for more than 2 years</a:t>
          </a:r>
          <a:endParaRPr lang="en-US"/>
        </a:p>
      </dgm:t>
    </dgm:pt>
    <dgm:pt modelId="{00AD1CC1-9783-4EBA-8472-69889BDC4B27}" type="parTrans" cxnId="{ED7D5E3E-B3C0-4891-81CD-0C82936E580E}">
      <dgm:prSet/>
      <dgm:spPr/>
    </dgm:pt>
    <dgm:pt modelId="{78C4BC96-24E7-47C0-AE33-B0F426BCF5F4}" type="sibTrans" cxnId="{ED7D5E3E-B3C0-4891-81CD-0C82936E580E}">
      <dgm:prSet/>
      <dgm:spPr/>
    </dgm:pt>
    <dgm:pt modelId="{3188F130-BFFD-4721-AA8C-797C55B3964E}">
      <dgm:prSet/>
      <dgm:spPr/>
      <dgm:t>
        <a:bodyPr/>
        <a:lstStyle/>
        <a:p>
          <a:r>
            <a:rPr lang="en-GB">
              <a:solidFill>
                <a:srgbClr val="002F6C"/>
              </a:solidFill>
              <a:latin typeface="Arial"/>
              <a:cs typeface="Arial"/>
            </a:rPr>
            <a:t>It is important to demonstrate that your company and/or senior decision makers are leading the way in your sector or community and how they have overcome important challenges that are specific to your sector. </a:t>
          </a:r>
          <a:r>
            <a:rPr lang="en-GB" b="1">
              <a:solidFill>
                <a:schemeClr val="accent1"/>
              </a:solidFill>
              <a:latin typeface="Arial"/>
              <a:cs typeface="Arial"/>
            </a:rPr>
            <a:t> </a:t>
          </a:r>
          <a:endParaRPr lang="en-US">
            <a:solidFill>
              <a:schemeClr val="accent1"/>
            </a:solidFill>
            <a:latin typeface="Arial"/>
            <a:cs typeface="Arial"/>
          </a:endParaRPr>
        </a:p>
      </dgm:t>
    </dgm:pt>
    <dgm:pt modelId="{C2F16633-72C6-42CF-80FD-96F4BC73886E}" type="parTrans" cxnId="{36442485-4B21-4E1E-970D-66682D83C59B}">
      <dgm:prSet/>
      <dgm:spPr/>
      <dgm:t>
        <a:bodyPr/>
        <a:lstStyle/>
        <a:p>
          <a:endParaRPr lang="en-GB"/>
        </a:p>
      </dgm:t>
    </dgm:pt>
    <dgm:pt modelId="{564A5554-95CE-428E-99BC-7B64EEF3E5AE}" type="sibTrans" cxnId="{36442485-4B21-4E1E-970D-66682D83C59B}">
      <dgm:prSet/>
      <dgm:spPr/>
      <dgm:t>
        <a:bodyPr/>
        <a:lstStyle/>
        <a:p>
          <a:endParaRPr lang="en-GB"/>
        </a:p>
      </dgm:t>
    </dgm:pt>
    <dgm:pt modelId="{AD061ADB-0F74-4F48-AFB7-BBE9F2C18B8D}">
      <dgm:prSet/>
      <dgm:spPr/>
      <dgm:t>
        <a:bodyPr/>
        <a:lstStyle/>
        <a:p>
          <a:r>
            <a:rPr lang="en-GB">
              <a:solidFill>
                <a:srgbClr val="002F6C"/>
              </a:solidFill>
              <a:latin typeface="Arial"/>
              <a:cs typeface="Arial"/>
            </a:rPr>
            <a:t>What are you doing to be sustainable, in particular, compared to your competitors?</a:t>
          </a:r>
          <a:endParaRPr lang="en-US">
            <a:solidFill>
              <a:srgbClr val="002F6C"/>
            </a:solidFill>
            <a:latin typeface="Arial"/>
            <a:cs typeface="Arial"/>
          </a:endParaRPr>
        </a:p>
      </dgm:t>
    </dgm:pt>
    <dgm:pt modelId="{D2EC8197-12C2-4119-93EE-86D7BF845D5D}" type="parTrans" cxnId="{6390B292-4DA3-4E68-96D0-76BE7F1AA82A}">
      <dgm:prSet/>
      <dgm:spPr/>
      <dgm:t>
        <a:bodyPr/>
        <a:lstStyle/>
        <a:p>
          <a:endParaRPr lang="en-GB"/>
        </a:p>
      </dgm:t>
    </dgm:pt>
    <dgm:pt modelId="{E44F3E33-6443-42D2-956D-688F32108DBA}" type="sibTrans" cxnId="{6390B292-4DA3-4E68-96D0-76BE7F1AA82A}">
      <dgm:prSet/>
      <dgm:spPr/>
      <dgm:t>
        <a:bodyPr/>
        <a:lstStyle/>
        <a:p>
          <a:endParaRPr lang="en-GB"/>
        </a:p>
      </dgm:t>
    </dgm:pt>
    <dgm:pt modelId="{3C217A55-22D1-40D1-BD8A-9BEE772B6C3F}">
      <dgm:prSet/>
      <dgm:spPr/>
      <dgm:t>
        <a:bodyPr/>
        <a:lstStyle/>
        <a:p>
          <a:r>
            <a:rPr lang="en-GB">
              <a:solidFill>
                <a:srgbClr val="002F6C"/>
              </a:solidFill>
              <a:latin typeface="Arial"/>
              <a:cs typeface="Arial"/>
            </a:rPr>
            <a:t>How are you leading the way and influencing others to be more sustainable? </a:t>
          </a:r>
          <a:endParaRPr lang="en-US">
            <a:solidFill>
              <a:srgbClr val="002F6C"/>
            </a:solidFill>
            <a:latin typeface="Arial"/>
            <a:cs typeface="Arial"/>
          </a:endParaRPr>
        </a:p>
      </dgm:t>
    </dgm:pt>
    <dgm:pt modelId="{60B67AFE-17D1-4B3C-8B15-CAA926CE1D89}" type="parTrans" cxnId="{C2097610-C71C-4AB0-B51C-038376328071}">
      <dgm:prSet/>
      <dgm:spPr/>
      <dgm:t>
        <a:bodyPr/>
        <a:lstStyle/>
        <a:p>
          <a:endParaRPr lang="en-GB"/>
        </a:p>
      </dgm:t>
    </dgm:pt>
    <dgm:pt modelId="{A54F0DE5-36D6-45BA-ACBA-5663D34E2D24}" type="sibTrans" cxnId="{C2097610-C71C-4AB0-B51C-038376328071}">
      <dgm:prSet/>
      <dgm:spPr/>
      <dgm:t>
        <a:bodyPr/>
        <a:lstStyle/>
        <a:p>
          <a:endParaRPr lang="en-GB"/>
        </a:p>
      </dgm:t>
    </dgm:pt>
    <dgm:pt modelId="{384B620C-058A-40D7-A8E1-F4E3D28EEB84}">
      <dgm:prSet/>
      <dgm:spPr/>
      <dgm:t>
        <a:bodyPr/>
        <a:lstStyle/>
        <a:p>
          <a:r>
            <a:rPr lang="en-GB">
              <a:solidFill>
                <a:srgbClr val="002F6C"/>
              </a:solidFill>
              <a:latin typeface="Arial"/>
              <a:cs typeface="Arial"/>
            </a:rPr>
            <a:t>Link to the United Nations Sustainable Development Goals</a:t>
          </a:r>
          <a:endParaRPr lang="en-GB" b="1">
            <a:solidFill>
              <a:schemeClr val="accent1"/>
            </a:solidFill>
            <a:latin typeface="Arial"/>
            <a:cs typeface="Arial"/>
          </a:endParaRPr>
        </a:p>
      </dgm:t>
    </dgm:pt>
    <dgm:pt modelId="{59D55628-33F9-4A53-A69B-CD765E188B86}" type="parTrans" cxnId="{817619CC-F5CB-4502-AE39-B3C5289F22E8}">
      <dgm:prSet/>
      <dgm:spPr/>
      <dgm:t>
        <a:bodyPr/>
        <a:lstStyle/>
        <a:p>
          <a:endParaRPr lang="en-GB"/>
        </a:p>
      </dgm:t>
    </dgm:pt>
    <dgm:pt modelId="{8FBE8B08-71DA-4E08-9B06-13B41B50C518}" type="sibTrans" cxnId="{817619CC-F5CB-4502-AE39-B3C5289F22E8}">
      <dgm:prSet/>
      <dgm:spPr/>
      <dgm:t>
        <a:bodyPr/>
        <a:lstStyle/>
        <a:p>
          <a:endParaRPr lang="en-GB"/>
        </a:p>
      </dgm:t>
    </dgm:pt>
    <dgm:pt modelId="{89F99169-8069-4F88-9019-DA54078E2191}">
      <dgm:prSet/>
      <dgm:spPr/>
      <dgm:t>
        <a:bodyPr/>
        <a:lstStyle/>
        <a:p>
          <a:r>
            <a:rPr lang="en-GB">
              <a:solidFill>
                <a:srgbClr val="002F6C"/>
              </a:solidFill>
              <a:latin typeface="Arial"/>
              <a:cs typeface="Arial"/>
            </a:rPr>
            <a:t>Tell us about any specific successes, such as developing an innovative new product or process delivering environmental benefits, or seeing sustainable development outcomes embedded in your organisation, supply chain or community.  </a:t>
          </a:r>
          <a:endParaRPr lang="en-US"/>
        </a:p>
      </dgm:t>
    </dgm:pt>
    <dgm:pt modelId="{C5C9B2C6-BD02-43F1-9B98-35D520320EED}" type="parTrans" cxnId="{0E346FCA-BC31-48B6-86D5-C92A32C11DED}">
      <dgm:prSet/>
      <dgm:spPr/>
    </dgm:pt>
    <dgm:pt modelId="{CE744DE5-724E-45F5-856F-515DAC251E83}" type="sibTrans" cxnId="{0E346FCA-BC31-48B6-86D5-C92A32C11DED}">
      <dgm:prSet/>
      <dgm:spPr/>
    </dgm:pt>
    <dgm:pt modelId="{C451A1F6-1389-4D64-8211-E00AF99E44FF}" type="pres">
      <dgm:prSet presAssocID="{4029F91D-DBEC-4BBF-AC19-289EF313B97A}" presName="linear" presStyleCnt="0">
        <dgm:presLayoutVars>
          <dgm:dir/>
          <dgm:animLvl val="lvl"/>
          <dgm:resizeHandles val="exact"/>
        </dgm:presLayoutVars>
      </dgm:prSet>
      <dgm:spPr/>
    </dgm:pt>
    <dgm:pt modelId="{414433C2-884C-4AE7-88F2-8769501FC0CA}" type="pres">
      <dgm:prSet presAssocID="{0B36C864-630C-4BDB-9A9A-792FBB2B9669}" presName="parentLin" presStyleCnt="0"/>
      <dgm:spPr/>
    </dgm:pt>
    <dgm:pt modelId="{12465E1E-71C3-4ABF-AA50-CE785F6B80A6}" type="pres">
      <dgm:prSet presAssocID="{0B36C864-630C-4BDB-9A9A-792FBB2B9669}" presName="parentLeftMargin" presStyleLbl="node1" presStyleIdx="0" presStyleCnt="2"/>
      <dgm:spPr/>
    </dgm:pt>
    <dgm:pt modelId="{C78791AB-686D-49B8-A5DA-0781A21EC0A2}" type="pres">
      <dgm:prSet presAssocID="{0B36C864-630C-4BDB-9A9A-792FBB2B9669}" presName="parentText" presStyleLbl="node1" presStyleIdx="0" presStyleCnt="2">
        <dgm:presLayoutVars>
          <dgm:chMax val="0"/>
          <dgm:bulletEnabled val="1"/>
        </dgm:presLayoutVars>
      </dgm:prSet>
      <dgm:spPr/>
    </dgm:pt>
    <dgm:pt modelId="{67BE85F8-9C31-4B91-BBA9-87DF834766F3}" type="pres">
      <dgm:prSet presAssocID="{0B36C864-630C-4BDB-9A9A-792FBB2B9669}" presName="negativeSpace" presStyleCnt="0"/>
      <dgm:spPr/>
    </dgm:pt>
    <dgm:pt modelId="{4CF15790-32FD-4890-A0BE-43BDE7D2D125}" type="pres">
      <dgm:prSet presAssocID="{0B36C864-630C-4BDB-9A9A-792FBB2B9669}" presName="childText" presStyleLbl="conFgAcc1" presStyleIdx="0" presStyleCnt="2">
        <dgm:presLayoutVars>
          <dgm:bulletEnabled val="1"/>
        </dgm:presLayoutVars>
      </dgm:prSet>
      <dgm:spPr/>
    </dgm:pt>
    <dgm:pt modelId="{37152AB8-CC23-4829-B2A3-B27ABBD84FBD}" type="pres">
      <dgm:prSet presAssocID="{781A47D7-C81D-41FC-B92A-2644C3FC8B7A}" presName="spaceBetweenRectangles" presStyleCnt="0"/>
      <dgm:spPr/>
    </dgm:pt>
    <dgm:pt modelId="{49A7E583-F252-424A-8F7D-B18294ED8785}" type="pres">
      <dgm:prSet presAssocID="{E495E247-965C-4EC2-95C5-2AA46C4FC829}" presName="parentLin" presStyleCnt="0"/>
      <dgm:spPr/>
    </dgm:pt>
    <dgm:pt modelId="{D41052DF-F837-49F9-9EDA-BBD97B8E6AF4}" type="pres">
      <dgm:prSet presAssocID="{E495E247-965C-4EC2-95C5-2AA46C4FC829}" presName="parentLeftMargin" presStyleLbl="node1" presStyleIdx="0" presStyleCnt="2"/>
      <dgm:spPr/>
    </dgm:pt>
    <dgm:pt modelId="{62E230A5-A7AD-4DAD-AA0B-C1C629EF17CB}" type="pres">
      <dgm:prSet presAssocID="{E495E247-965C-4EC2-95C5-2AA46C4FC829}" presName="parentText" presStyleLbl="node1" presStyleIdx="1" presStyleCnt="2">
        <dgm:presLayoutVars>
          <dgm:chMax val="0"/>
          <dgm:bulletEnabled val="1"/>
        </dgm:presLayoutVars>
      </dgm:prSet>
      <dgm:spPr/>
    </dgm:pt>
    <dgm:pt modelId="{ED070C39-9C15-4D57-9803-B4525DF3D316}" type="pres">
      <dgm:prSet presAssocID="{E495E247-965C-4EC2-95C5-2AA46C4FC829}" presName="negativeSpace" presStyleCnt="0"/>
      <dgm:spPr/>
    </dgm:pt>
    <dgm:pt modelId="{54605294-BD08-4B1D-B5CD-829B6D2657A7}" type="pres">
      <dgm:prSet presAssocID="{E495E247-965C-4EC2-95C5-2AA46C4FC829}" presName="childText" presStyleLbl="conFgAcc1" presStyleIdx="1" presStyleCnt="2">
        <dgm:presLayoutVars>
          <dgm:bulletEnabled val="1"/>
        </dgm:presLayoutVars>
      </dgm:prSet>
      <dgm:spPr/>
    </dgm:pt>
  </dgm:ptLst>
  <dgm:cxnLst>
    <dgm:cxn modelId="{B4669001-70E3-458B-BF89-919FA6827A84}" type="presOf" srcId="{89F99169-8069-4F88-9019-DA54078E2191}" destId="{54605294-BD08-4B1D-B5CD-829B6D2657A7}" srcOrd="0" destOrd="0" presId="urn:microsoft.com/office/officeart/2005/8/layout/list1"/>
    <dgm:cxn modelId="{78476710-0B57-42B8-9A62-4F5C5EEA73E8}" srcId="{4029F91D-DBEC-4BBF-AC19-289EF313B97A}" destId="{E495E247-965C-4EC2-95C5-2AA46C4FC829}" srcOrd="1" destOrd="0" parTransId="{78039C1E-E875-4340-92EA-803110516731}" sibTransId="{42CE4508-A23A-417B-8BC6-5BD1D776EDCA}"/>
    <dgm:cxn modelId="{C2097610-C71C-4AB0-B51C-038376328071}" srcId="{E495E247-965C-4EC2-95C5-2AA46C4FC829}" destId="{3C217A55-22D1-40D1-BD8A-9BEE772B6C3F}" srcOrd="3" destOrd="0" parTransId="{60B67AFE-17D1-4B3C-8B15-CAA926CE1D89}" sibTransId="{A54F0DE5-36D6-45BA-ACBA-5663D34E2D24}"/>
    <dgm:cxn modelId="{D485083A-C2D2-484F-B38D-8E6AC64DE277}" type="presOf" srcId="{4029F91D-DBEC-4BBF-AC19-289EF313B97A}" destId="{C451A1F6-1389-4D64-8211-E00AF99E44FF}" srcOrd="0" destOrd="0" presId="urn:microsoft.com/office/officeart/2005/8/layout/list1"/>
    <dgm:cxn modelId="{ED7D5E3E-B3C0-4891-81CD-0C82936E580E}" srcId="{0B36C864-630C-4BDB-9A9A-792FBB2B9669}" destId="{C5809379-D6C9-4C5D-997C-FE75A88BA7D1}" srcOrd="0" destOrd="0" parTransId="{00AD1CC1-9783-4EBA-8472-69889BDC4B27}" sibTransId="{78C4BC96-24E7-47C0-AE33-B0F426BCF5F4}"/>
    <dgm:cxn modelId="{EF811561-8E5D-4D05-A13F-DFED0C3AAA2A}" srcId="{0B36C864-630C-4BDB-9A9A-792FBB2B9669}" destId="{2021FD6C-579B-42C3-AAB8-4926A2CCBFB6}" srcOrd="2" destOrd="0" parTransId="{EC6CDD3C-51B6-4B84-86A0-F69DC8EB6CB2}" sibTransId="{12DE69A4-5595-402D-B51B-27247D0DA8BF}"/>
    <dgm:cxn modelId="{57C25B43-B950-4B26-AFE0-846FF1F398B1}" type="presOf" srcId="{3C217A55-22D1-40D1-BD8A-9BEE772B6C3F}" destId="{54605294-BD08-4B1D-B5CD-829B6D2657A7}" srcOrd="0" destOrd="3" presId="urn:microsoft.com/office/officeart/2005/8/layout/list1"/>
    <dgm:cxn modelId="{BFA16043-4BEB-40B2-B45C-48E2D2EA0DF9}" type="presOf" srcId="{C5809379-D6C9-4C5D-997C-FE75A88BA7D1}" destId="{4CF15790-32FD-4890-A0BE-43BDE7D2D125}" srcOrd="0" destOrd="0" presId="urn:microsoft.com/office/officeart/2005/8/layout/list1"/>
    <dgm:cxn modelId="{82E4A946-01E5-4AB2-A7BA-1218240AE5D2}" type="presOf" srcId="{AD061ADB-0F74-4F48-AFB7-BBE9F2C18B8D}" destId="{54605294-BD08-4B1D-B5CD-829B6D2657A7}" srcOrd="0" destOrd="2" presId="urn:microsoft.com/office/officeart/2005/8/layout/list1"/>
    <dgm:cxn modelId="{400E7448-1950-472E-A717-63524BB2FE4C}" type="presOf" srcId="{E495E247-965C-4EC2-95C5-2AA46C4FC829}" destId="{62E230A5-A7AD-4DAD-AA0B-C1C629EF17CB}" srcOrd="1" destOrd="0" presId="urn:microsoft.com/office/officeart/2005/8/layout/list1"/>
    <dgm:cxn modelId="{5C999673-C1A4-4307-8EC1-3AD0149E9F14}" type="presOf" srcId="{0B36C864-630C-4BDB-9A9A-792FBB2B9669}" destId="{C78791AB-686D-49B8-A5DA-0781A21EC0A2}" srcOrd="1" destOrd="0" presId="urn:microsoft.com/office/officeart/2005/8/layout/list1"/>
    <dgm:cxn modelId="{35E49C73-387D-400F-AD60-60B291947AF8}" type="presOf" srcId="{384B620C-058A-40D7-A8E1-F4E3D28EEB84}" destId="{54605294-BD08-4B1D-B5CD-829B6D2657A7}" srcOrd="0" destOrd="4" presId="urn:microsoft.com/office/officeart/2005/8/layout/list1"/>
    <dgm:cxn modelId="{77904975-CFA1-4EF2-A872-0A74EF623939}" type="presOf" srcId="{E495E247-965C-4EC2-95C5-2AA46C4FC829}" destId="{D41052DF-F837-49F9-9EDA-BBD97B8E6AF4}" srcOrd="0" destOrd="0" presId="urn:microsoft.com/office/officeart/2005/8/layout/list1"/>
    <dgm:cxn modelId="{C178E876-845E-4F66-B905-A1F7EED51A46}" srcId="{0B36C864-630C-4BDB-9A9A-792FBB2B9669}" destId="{A57E9DA4-CC44-4395-94B2-E5CFEFB021FA}" srcOrd="1" destOrd="0" parTransId="{283019A1-230D-49B2-95D1-23C253C38ECD}" sibTransId="{CD9D1648-2C87-4E13-9FF7-B1ADD839AB6C}"/>
    <dgm:cxn modelId="{785C6B58-FE38-4BD6-9369-C90E4B98E032}" type="presOf" srcId="{3188F130-BFFD-4721-AA8C-797C55B3964E}" destId="{54605294-BD08-4B1D-B5CD-829B6D2657A7}" srcOrd="0" destOrd="1" presId="urn:microsoft.com/office/officeart/2005/8/layout/list1"/>
    <dgm:cxn modelId="{7C517D81-3A77-474A-AABF-79FC85660C24}" type="presOf" srcId="{A57E9DA4-CC44-4395-94B2-E5CFEFB021FA}" destId="{4CF15790-32FD-4890-A0BE-43BDE7D2D125}" srcOrd="0" destOrd="1" presId="urn:microsoft.com/office/officeart/2005/8/layout/list1"/>
    <dgm:cxn modelId="{36442485-4B21-4E1E-970D-66682D83C59B}" srcId="{E495E247-965C-4EC2-95C5-2AA46C4FC829}" destId="{3188F130-BFFD-4721-AA8C-797C55B3964E}" srcOrd="1" destOrd="0" parTransId="{C2F16633-72C6-42CF-80FD-96F4BC73886E}" sibTransId="{564A5554-95CE-428E-99BC-7B64EEF3E5AE}"/>
    <dgm:cxn modelId="{6A86D58E-A207-4EC6-8E05-9BEAF80F96C2}" type="presOf" srcId="{2021FD6C-579B-42C3-AAB8-4926A2CCBFB6}" destId="{4CF15790-32FD-4890-A0BE-43BDE7D2D125}" srcOrd="0" destOrd="2" presId="urn:microsoft.com/office/officeart/2005/8/layout/list1"/>
    <dgm:cxn modelId="{6390B292-4DA3-4E68-96D0-76BE7F1AA82A}" srcId="{E495E247-965C-4EC2-95C5-2AA46C4FC829}" destId="{AD061ADB-0F74-4F48-AFB7-BBE9F2C18B8D}" srcOrd="2" destOrd="0" parTransId="{D2EC8197-12C2-4119-93EE-86D7BF845D5D}" sibTransId="{E44F3E33-6443-42D2-956D-688F32108DBA}"/>
    <dgm:cxn modelId="{1A029399-2CC3-462F-86DA-0A78C35498B4}" type="presOf" srcId="{0B36C864-630C-4BDB-9A9A-792FBB2B9669}" destId="{12465E1E-71C3-4ABF-AA50-CE785F6B80A6}" srcOrd="0" destOrd="0" presId="urn:microsoft.com/office/officeart/2005/8/layout/list1"/>
    <dgm:cxn modelId="{B467E3BA-D01C-4AAB-ADDD-07C438D7F9FF}" srcId="{4029F91D-DBEC-4BBF-AC19-289EF313B97A}" destId="{0B36C864-630C-4BDB-9A9A-792FBB2B9669}" srcOrd="0" destOrd="0" parTransId="{C7972D83-45C1-449E-9118-EA6B9A20B033}" sibTransId="{781A47D7-C81D-41FC-B92A-2644C3FC8B7A}"/>
    <dgm:cxn modelId="{0E346FCA-BC31-48B6-86D5-C92A32C11DED}" srcId="{E495E247-965C-4EC2-95C5-2AA46C4FC829}" destId="{89F99169-8069-4F88-9019-DA54078E2191}" srcOrd="0" destOrd="0" parTransId="{C5C9B2C6-BD02-43F1-9B98-35D520320EED}" sibTransId="{CE744DE5-724E-45F5-856F-515DAC251E83}"/>
    <dgm:cxn modelId="{817619CC-F5CB-4502-AE39-B3C5289F22E8}" srcId="{E495E247-965C-4EC2-95C5-2AA46C4FC829}" destId="{384B620C-058A-40D7-A8E1-F4E3D28EEB84}" srcOrd="4" destOrd="0" parTransId="{59D55628-33F9-4A53-A69B-CD765E188B86}" sibTransId="{8FBE8B08-71DA-4E08-9B06-13B41B50C518}"/>
    <dgm:cxn modelId="{7F5C8782-C2C5-4C41-9197-FDF91830EB27}" type="presParOf" srcId="{C451A1F6-1389-4D64-8211-E00AF99E44FF}" destId="{414433C2-884C-4AE7-88F2-8769501FC0CA}" srcOrd="0" destOrd="0" presId="urn:microsoft.com/office/officeart/2005/8/layout/list1"/>
    <dgm:cxn modelId="{9327D9F2-D187-41E7-9C93-4ABC5CEA9605}" type="presParOf" srcId="{414433C2-884C-4AE7-88F2-8769501FC0CA}" destId="{12465E1E-71C3-4ABF-AA50-CE785F6B80A6}" srcOrd="0" destOrd="0" presId="urn:microsoft.com/office/officeart/2005/8/layout/list1"/>
    <dgm:cxn modelId="{2D286C99-1E05-47A2-8C26-C41053D3DED8}" type="presParOf" srcId="{414433C2-884C-4AE7-88F2-8769501FC0CA}" destId="{C78791AB-686D-49B8-A5DA-0781A21EC0A2}" srcOrd="1" destOrd="0" presId="urn:microsoft.com/office/officeart/2005/8/layout/list1"/>
    <dgm:cxn modelId="{F938C202-DCDE-435E-84EB-1A392E6E45DC}" type="presParOf" srcId="{C451A1F6-1389-4D64-8211-E00AF99E44FF}" destId="{67BE85F8-9C31-4B91-BBA9-87DF834766F3}" srcOrd="1" destOrd="0" presId="urn:microsoft.com/office/officeart/2005/8/layout/list1"/>
    <dgm:cxn modelId="{1CA29464-6E62-4BDE-B466-96D81F1918D1}" type="presParOf" srcId="{C451A1F6-1389-4D64-8211-E00AF99E44FF}" destId="{4CF15790-32FD-4890-A0BE-43BDE7D2D125}" srcOrd="2" destOrd="0" presId="urn:microsoft.com/office/officeart/2005/8/layout/list1"/>
    <dgm:cxn modelId="{E3205540-5363-4F94-9C8F-677D9A985092}" type="presParOf" srcId="{C451A1F6-1389-4D64-8211-E00AF99E44FF}" destId="{37152AB8-CC23-4829-B2A3-B27ABBD84FBD}" srcOrd="3" destOrd="0" presId="urn:microsoft.com/office/officeart/2005/8/layout/list1"/>
    <dgm:cxn modelId="{22AFEACD-20CB-4495-91D1-A93AC3AA3C81}" type="presParOf" srcId="{C451A1F6-1389-4D64-8211-E00AF99E44FF}" destId="{49A7E583-F252-424A-8F7D-B18294ED8785}" srcOrd="4" destOrd="0" presId="urn:microsoft.com/office/officeart/2005/8/layout/list1"/>
    <dgm:cxn modelId="{4E8E489D-BF7B-46FA-B5D0-FB108B855D84}" type="presParOf" srcId="{49A7E583-F252-424A-8F7D-B18294ED8785}" destId="{D41052DF-F837-49F9-9EDA-BBD97B8E6AF4}" srcOrd="0" destOrd="0" presId="urn:microsoft.com/office/officeart/2005/8/layout/list1"/>
    <dgm:cxn modelId="{3E8BC7AC-9B64-4418-A3EE-5EBD79309843}" type="presParOf" srcId="{49A7E583-F252-424A-8F7D-B18294ED8785}" destId="{62E230A5-A7AD-4DAD-AA0B-C1C629EF17CB}" srcOrd="1" destOrd="0" presId="urn:microsoft.com/office/officeart/2005/8/layout/list1"/>
    <dgm:cxn modelId="{FB2B76C9-013D-4E84-A337-837B6EEA42BD}" type="presParOf" srcId="{C451A1F6-1389-4D64-8211-E00AF99E44FF}" destId="{ED070C39-9C15-4D57-9803-B4525DF3D316}" srcOrd="5" destOrd="0" presId="urn:microsoft.com/office/officeart/2005/8/layout/list1"/>
    <dgm:cxn modelId="{13087366-A3D4-40FF-96CD-42BDE36C6B17}" type="presParOf" srcId="{C451A1F6-1389-4D64-8211-E00AF99E44FF}" destId="{54605294-BD08-4B1D-B5CD-829B6D2657A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2B2EE6F-56F0-487B-BBAC-C7888AFE61B5}"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959251A-EFE2-4BEC-AC75-200B79F67F16}">
      <dgm:prSet/>
      <dgm:spPr/>
      <dgm:t>
        <a:bodyPr/>
        <a:lstStyle/>
        <a:p>
          <a:pPr>
            <a:lnSpc>
              <a:spcPct val="100000"/>
            </a:lnSpc>
          </a:pPr>
          <a:r>
            <a:rPr lang="en-GB"/>
            <a:t>Assessors want to hear about the journey – </a:t>
          </a:r>
          <a:r>
            <a:rPr lang="en-GB" err="1"/>
            <a:t>eg</a:t>
          </a:r>
          <a:r>
            <a:rPr lang="en-GB"/>
            <a:t> an inspirational individual, and company ethos</a:t>
          </a:r>
          <a:endParaRPr lang="en-US"/>
        </a:p>
      </dgm:t>
    </dgm:pt>
    <dgm:pt modelId="{C33050BD-3158-4649-A2E0-010EBC07C69C}" type="parTrans" cxnId="{60015809-C3E6-4251-84DB-5C61AB461261}">
      <dgm:prSet/>
      <dgm:spPr/>
      <dgm:t>
        <a:bodyPr/>
        <a:lstStyle/>
        <a:p>
          <a:endParaRPr lang="en-US"/>
        </a:p>
      </dgm:t>
    </dgm:pt>
    <dgm:pt modelId="{73477B29-337B-42C0-BC0B-A5A727314D4D}" type="sibTrans" cxnId="{60015809-C3E6-4251-84DB-5C61AB461261}">
      <dgm:prSet/>
      <dgm:spPr/>
      <dgm:t>
        <a:bodyPr/>
        <a:lstStyle/>
        <a:p>
          <a:pPr>
            <a:lnSpc>
              <a:spcPct val="100000"/>
            </a:lnSpc>
          </a:pPr>
          <a:endParaRPr lang="en-US"/>
        </a:p>
      </dgm:t>
    </dgm:pt>
    <dgm:pt modelId="{B1277743-F467-4AC8-99EC-A1ED22D0A897}">
      <dgm:prSet/>
      <dgm:spPr/>
      <dgm:t>
        <a:bodyPr/>
        <a:lstStyle/>
        <a:p>
          <a:pPr>
            <a:lnSpc>
              <a:spcPct val="100000"/>
            </a:lnSpc>
          </a:pPr>
          <a:r>
            <a:rPr lang="en-GB"/>
            <a:t>SMEs: don’t be put off by questions you might feel are for larger organisations, answer to the extent as you can</a:t>
          </a:r>
          <a:endParaRPr lang="en-US"/>
        </a:p>
      </dgm:t>
    </dgm:pt>
    <dgm:pt modelId="{30260C74-1475-453C-9FE9-8E83E77C63BE}" type="parTrans" cxnId="{48233360-1E86-4ADA-B033-6D77F8279004}">
      <dgm:prSet/>
      <dgm:spPr/>
      <dgm:t>
        <a:bodyPr/>
        <a:lstStyle/>
        <a:p>
          <a:endParaRPr lang="en-US"/>
        </a:p>
      </dgm:t>
    </dgm:pt>
    <dgm:pt modelId="{D06C5F22-55B9-486B-A447-E73A8CB32DCF}" type="sibTrans" cxnId="{48233360-1E86-4ADA-B033-6D77F8279004}">
      <dgm:prSet/>
      <dgm:spPr/>
      <dgm:t>
        <a:bodyPr/>
        <a:lstStyle/>
        <a:p>
          <a:pPr>
            <a:lnSpc>
              <a:spcPct val="100000"/>
            </a:lnSpc>
          </a:pPr>
          <a:endParaRPr lang="en-US"/>
        </a:p>
      </dgm:t>
    </dgm:pt>
    <dgm:pt modelId="{8AE7A085-BC60-4997-B226-85C676778635}" type="pres">
      <dgm:prSet presAssocID="{F2B2EE6F-56F0-487B-BBAC-C7888AFE61B5}" presName="root" presStyleCnt="0">
        <dgm:presLayoutVars>
          <dgm:dir/>
          <dgm:resizeHandles val="exact"/>
        </dgm:presLayoutVars>
      </dgm:prSet>
      <dgm:spPr/>
    </dgm:pt>
    <dgm:pt modelId="{986799A2-A907-476E-9A24-5B454D9D8C09}" type="pres">
      <dgm:prSet presAssocID="{F2B2EE6F-56F0-487B-BBAC-C7888AFE61B5}" presName="container" presStyleCnt="0">
        <dgm:presLayoutVars>
          <dgm:dir/>
          <dgm:resizeHandles val="exact"/>
        </dgm:presLayoutVars>
      </dgm:prSet>
      <dgm:spPr/>
    </dgm:pt>
    <dgm:pt modelId="{0A3C77AC-6CE9-4072-9DC5-BD5F4595F363}" type="pres">
      <dgm:prSet presAssocID="{9959251A-EFE2-4BEC-AC75-200B79F67F16}" presName="compNode" presStyleCnt="0"/>
      <dgm:spPr/>
    </dgm:pt>
    <dgm:pt modelId="{DD3D2A49-CD87-40CF-B4CB-76BEA1F7DFF5}" type="pres">
      <dgm:prSet presAssocID="{9959251A-EFE2-4BEC-AC75-200B79F67F16}" presName="iconBgRect" presStyleLbl="bgShp" presStyleIdx="0" presStyleCnt="2"/>
      <dgm:spPr/>
    </dgm:pt>
    <dgm:pt modelId="{67231D79-142E-47B1-B553-D13420BEBADE}" type="pres">
      <dgm:prSet presAssocID="{9959251A-EFE2-4BEC-AC75-200B79F67F1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Success"/>
        </a:ext>
      </dgm:extLst>
    </dgm:pt>
    <dgm:pt modelId="{66982A64-B94C-441F-80FB-46B4D51ADCA1}" type="pres">
      <dgm:prSet presAssocID="{9959251A-EFE2-4BEC-AC75-200B79F67F16}" presName="spaceRect" presStyleCnt="0"/>
      <dgm:spPr/>
    </dgm:pt>
    <dgm:pt modelId="{3E342AEE-D15D-40C4-A2B4-D1CF3B2986CE}" type="pres">
      <dgm:prSet presAssocID="{9959251A-EFE2-4BEC-AC75-200B79F67F16}" presName="textRect" presStyleLbl="revTx" presStyleIdx="0" presStyleCnt="2">
        <dgm:presLayoutVars>
          <dgm:chMax val="1"/>
          <dgm:chPref val="1"/>
        </dgm:presLayoutVars>
      </dgm:prSet>
      <dgm:spPr/>
    </dgm:pt>
    <dgm:pt modelId="{8F6E04D9-083E-48FA-B4FD-548AD73FE25E}" type="pres">
      <dgm:prSet presAssocID="{73477B29-337B-42C0-BC0B-A5A727314D4D}" presName="sibTrans" presStyleLbl="sibTrans2D1" presStyleIdx="0" presStyleCnt="0"/>
      <dgm:spPr/>
    </dgm:pt>
    <dgm:pt modelId="{7D038693-8893-4927-B196-4C7C49E61CBE}" type="pres">
      <dgm:prSet presAssocID="{B1277743-F467-4AC8-99EC-A1ED22D0A897}" presName="compNode" presStyleCnt="0"/>
      <dgm:spPr/>
    </dgm:pt>
    <dgm:pt modelId="{F69CB3EF-0A5D-4324-9F7A-F93B685D596D}" type="pres">
      <dgm:prSet presAssocID="{B1277743-F467-4AC8-99EC-A1ED22D0A897}" presName="iconBgRect" presStyleLbl="bgShp" presStyleIdx="1" presStyleCnt="2"/>
      <dgm:spPr/>
    </dgm:pt>
    <dgm:pt modelId="{EC0D41F6-0B19-4617-96AA-6BF790AA720E}" type="pres">
      <dgm:prSet presAssocID="{B1277743-F467-4AC8-99EC-A1ED22D0A89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0674847F-66CA-4368-8109-47A4F50386F8}" type="pres">
      <dgm:prSet presAssocID="{B1277743-F467-4AC8-99EC-A1ED22D0A897}" presName="spaceRect" presStyleCnt="0"/>
      <dgm:spPr/>
    </dgm:pt>
    <dgm:pt modelId="{4E275725-4B1C-4D4A-A4EA-656C8BAEB016}" type="pres">
      <dgm:prSet presAssocID="{B1277743-F467-4AC8-99EC-A1ED22D0A897}" presName="textRect" presStyleLbl="revTx" presStyleIdx="1" presStyleCnt="2">
        <dgm:presLayoutVars>
          <dgm:chMax val="1"/>
          <dgm:chPref val="1"/>
        </dgm:presLayoutVars>
      </dgm:prSet>
      <dgm:spPr/>
    </dgm:pt>
  </dgm:ptLst>
  <dgm:cxnLst>
    <dgm:cxn modelId="{60015809-C3E6-4251-84DB-5C61AB461261}" srcId="{F2B2EE6F-56F0-487B-BBAC-C7888AFE61B5}" destId="{9959251A-EFE2-4BEC-AC75-200B79F67F16}" srcOrd="0" destOrd="0" parTransId="{C33050BD-3158-4649-A2E0-010EBC07C69C}" sibTransId="{73477B29-337B-42C0-BC0B-A5A727314D4D}"/>
    <dgm:cxn modelId="{1211861B-D633-4198-8D3C-D8C95B39EDFD}" type="presOf" srcId="{9959251A-EFE2-4BEC-AC75-200B79F67F16}" destId="{3E342AEE-D15D-40C4-A2B4-D1CF3B2986CE}" srcOrd="0" destOrd="0" presId="urn:microsoft.com/office/officeart/2018/2/layout/IconCircleList"/>
    <dgm:cxn modelId="{48233360-1E86-4ADA-B033-6D77F8279004}" srcId="{F2B2EE6F-56F0-487B-BBAC-C7888AFE61B5}" destId="{B1277743-F467-4AC8-99EC-A1ED22D0A897}" srcOrd="1" destOrd="0" parTransId="{30260C74-1475-453C-9FE9-8E83E77C63BE}" sibTransId="{D06C5F22-55B9-486B-A447-E73A8CB32DCF}"/>
    <dgm:cxn modelId="{3F7E0988-76BB-4949-9254-D6CE160CBAE2}" type="presOf" srcId="{F2B2EE6F-56F0-487B-BBAC-C7888AFE61B5}" destId="{8AE7A085-BC60-4997-B226-85C676778635}" srcOrd="0" destOrd="0" presId="urn:microsoft.com/office/officeart/2018/2/layout/IconCircleList"/>
    <dgm:cxn modelId="{FF157EC5-3FEC-4E24-905E-4E62E6E75C1D}" type="presOf" srcId="{B1277743-F467-4AC8-99EC-A1ED22D0A897}" destId="{4E275725-4B1C-4D4A-A4EA-656C8BAEB016}" srcOrd="0" destOrd="0" presId="urn:microsoft.com/office/officeart/2018/2/layout/IconCircleList"/>
    <dgm:cxn modelId="{8FE47AF2-2A4A-470F-B20D-43C7E39C9F26}" type="presOf" srcId="{73477B29-337B-42C0-BC0B-A5A727314D4D}" destId="{8F6E04D9-083E-48FA-B4FD-548AD73FE25E}" srcOrd="0" destOrd="0" presId="urn:microsoft.com/office/officeart/2018/2/layout/IconCircleList"/>
    <dgm:cxn modelId="{7C1BB288-6F11-4789-A977-D4FA4F404BF7}" type="presParOf" srcId="{8AE7A085-BC60-4997-B226-85C676778635}" destId="{986799A2-A907-476E-9A24-5B454D9D8C09}" srcOrd="0" destOrd="0" presId="urn:microsoft.com/office/officeart/2018/2/layout/IconCircleList"/>
    <dgm:cxn modelId="{E94E8592-9F7C-482C-9EFF-78EC7CF98BB4}" type="presParOf" srcId="{986799A2-A907-476E-9A24-5B454D9D8C09}" destId="{0A3C77AC-6CE9-4072-9DC5-BD5F4595F363}" srcOrd="0" destOrd="0" presId="urn:microsoft.com/office/officeart/2018/2/layout/IconCircleList"/>
    <dgm:cxn modelId="{E1E3013E-177A-4155-8283-59A5F0125E22}" type="presParOf" srcId="{0A3C77AC-6CE9-4072-9DC5-BD5F4595F363}" destId="{DD3D2A49-CD87-40CF-B4CB-76BEA1F7DFF5}" srcOrd="0" destOrd="0" presId="urn:microsoft.com/office/officeart/2018/2/layout/IconCircleList"/>
    <dgm:cxn modelId="{FA0F2B9D-4874-4A3E-9B88-6CE5E4B8F957}" type="presParOf" srcId="{0A3C77AC-6CE9-4072-9DC5-BD5F4595F363}" destId="{67231D79-142E-47B1-B553-D13420BEBADE}" srcOrd="1" destOrd="0" presId="urn:microsoft.com/office/officeart/2018/2/layout/IconCircleList"/>
    <dgm:cxn modelId="{549998AC-33E1-4515-9E59-8E645E1DE6A6}" type="presParOf" srcId="{0A3C77AC-6CE9-4072-9DC5-BD5F4595F363}" destId="{66982A64-B94C-441F-80FB-46B4D51ADCA1}" srcOrd="2" destOrd="0" presId="urn:microsoft.com/office/officeart/2018/2/layout/IconCircleList"/>
    <dgm:cxn modelId="{402FBC6E-B5EE-4A87-9B03-68DE8DA8CDB1}" type="presParOf" srcId="{0A3C77AC-6CE9-4072-9DC5-BD5F4595F363}" destId="{3E342AEE-D15D-40C4-A2B4-D1CF3B2986CE}" srcOrd="3" destOrd="0" presId="urn:microsoft.com/office/officeart/2018/2/layout/IconCircleList"/>
    <dgm:cxn modelId="{5E885C87-7D2F-446A-891C-80E68D7002C3}" type="presParOf" srcId="{986799A2-A907-476E-9A24-5B454D9D8C09}" destId="{8F6E04D9-083E-48FA-B4FD-548AD73FE25E}" srcOrd="1" destOrd="0" presId="urn:microsoft.com/office/officeart/2018/2/layout/IconCircleList"/>
    <dgm:cxn modelId="{81F10B34-2D97-4FF3-B969-F40569CCFD43}" type="presParOf" srcId="{986799A2-A907-476E-9A24-5B454D9D8C09}" destId="{7D038693-8893-4927-B196-4C7C49E61CBE}" srcOrd="2" destOrd="0" presId="urn:microsoft.com/office/officeart/2018/2/layout/IconCircleList"/>
    <dgm:cxn modelId="{56CA4D5D-F76B-4D76-80EB-8DBCC9DE2AFB}" type="presParOf" srcId="{7D038693-8893-4927-B196-4C7C49E61CBE}" destId="{F69CB3EF-0A5D-4324-9F7A-F93B685D596D}" srcOrd="0" destOrd="0" presId="urn:microsoft.com/office/officeart/2018/2/layout/IconCircleList"/>
    <dgm:cxn modelId="{2CD7B3A0-4C0A-4C4A-8CE4-21CC11CCEF7E}" type="presParOf" srcId="{7D038693-8893-4927-B196-4C7C49E61CBE}" destId="{EC0D41F6-0B19-4617-96AA-6BF790AA720E}" srcOrd="1" destOrd="0" presId="urn:microsoft.com/office/officeart/2018/2/layout/IconCircleList"/>
    <dgm:cxn modelId="{47522CF1-6C1D-459C-90B8-925167C9DF00}" type="presParOf" srcId="{7D038693-8893-4927-B196-4C7C49E61CBE}" destId="{0674847F-66CA-4368-8109-47A4F50386F8}" srcOrd="2" destOrd="0" presId="urn:microsoft.com/office/officeart/2018/2/layout/IconCircleList"/>
    <dgm:cxn modelId="{F0179097-78D2-4809-8749-B40F8F3C9B91}" type="presParOf" srcId="{7D038693-8893-4927-B196-4C7C49E61CBE}" destId="{4E275725-4B1C-4D4A-A4EA-656C8BAEB01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71495-3FC1-4BAC-A441-9EFAF7A03F33}">
      <dsp:nvSpPr>
        <dsp:cNvPr id="0" name=""/>
        <dsp:cNvSpPr/>
      </dsp:nvSpPr>
      <dsp:spPr>
        <a:xfrm>
          <a:off x="377190" y="3160"/>
          <a:ext cx="2907506" cy="17445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Almost all </a:t>
          </a:r>
          <a:r>
            <a:rPr lang="en-GB" sz="1800" b="1" kern="1200"/>
            <a:t>businesses </a:t>
          </a:r>
          <a:r>
            <a:rPr lang="en-GB" sz="1800" kern="1200"/>
            <a:t>(including non-profit) can apply</a:t>
          </a:r>
          <a:endParaRPr lang="en-US" sz="1800" kern="1200"/>
        </a:p>
      </dsp:txBody>
      <dsp:txXfrm>
        <a:off x="377190" y="3160"/>
        <a:ext cx="2907506" cy="1744503"/>
      </dsp:txXfrm>
    </dsp:sp>
    <dsp:sp modelId="{FF5C182A-2803-4490-8D35-F99459B891E7}">
      <dsp:nvSpPr>
        <dsp:cNvPr id="0" name=""/>
        <dsp:cNvSpPr/>
      </dsp:nvSpPr>
      <dsp:spPr>
        <a:xfrm>
          <a:off x="3575446" y="3160"/>
          <a:ext cx="2907506" cy="1744503"/>
        </a:xfrm>
        <a:prstGeom prst="rect">
          <a:avLst/>
        </a:prstGeom>
        <a:solidFill>
          <a:schemeClr val="accent2">
            <a:hueOff val="-332956"/>
            <a:satOff val="-147"/>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The application process is </a:t>
          </a:r>
          <a:r>
            <a:rPr lang="en-GB" sz="1800" b="1" kern="1200"/>
            <a:t>free</a:t>
          </a:r>
          <a:endParaRPr lang="en-US" sz="1800" kern="1200"/>
        </a:p>
      </dsp:txBody>
      <dsp:txXfrm>
        <a:off x="3575446" y="3160"/>
        <a:ext cx="2907506" cy="1744503"/>
      </dsp:txXfrm>
    </dsp:sp>
    <dsp:sp modelId="{32881585-35EC-42E0-AD37-264665EA9C39}">
      <dsp:nvSpPr>
        <dsp:cNvPr id="0" name=""/>
        <dsp:cNvSpPr/>
      </dsp:nvSpPr>
      <dsp:spPr>
        <a:xfrm>
          <a:off x="6773703" y="3160"/>
          <a:ext cx="2907506" cy="1744503"/>
        </a:xfrm>
        <a:prstGeom prst="rect">
          <a:avLst/>
        </a:prstGeom>
        <a:solidFill>
          <a:schemeClr val="accent2">
            <a:hueOff val="-665912"/>
            <a:satOff val="-293"/>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All applications must be made </a:t>
          </a:r>
          <a:r>
            <a:rPr lang="en-GB" sz="1800" b="1" kern="1200"/>
            <a:t>online</a:t>
          </a:r>
          <a:endParaRPr lang="en-US" sz="1800" kern="1200"/>
        </a:p>
      </dsp:txBody>
      <dsp:txXfrm>
        <a:off x="6773703" y="3160"/>
        <a:ext cx="2907506" cy="1744503"/>
      </dsp:txXfrm>
    </dsp:sp>
    <dsp:sp modelId="{A9D27CB7-51C2-4A95-A945-932BC5764F5E}">
      <dsp:nvSpPr>
        <dsp:cNvPr id="0" name=""/>
        <dsp:cNvSpPr/>
      </dsp:nvSpPr>
      <dsp:spPr>
        <a:xfrm>
          <a:off x="1976318" y="2038415"/>
          <a:ext cx="2907506" cy="1744503"/>
        </a:xfrm>
        <a:prstGeom prst="rect">
          <a:avLst/>
        </a:prstGeom>
        <a:solidFill>
          <a:schemeClr val="accent2">
            <a:hueOff val="-998868"/>
            <a:satOff val="-440"/>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You may apply for </a:t>
          </a:r>
          <a:r>
            <a:rPr lang="en-GB" sz="1800" b="1" kern="1200"/>
            <a:t>more than one </a:t>
          </a:r>
          <a:r>
            <a:rPr lang="en-GB" sz="1800" kern="1200"/>
            <a:t>category</a:t>
          </a:r>
          <a:endParaRPr lang="en-US" sz="1800" kern="1200"/>
        </a:p>
      </dsp:txBody>
      <dsp:txXfrm>
        <a:off x="1976318" y="2038415"/>
        <a:ext cx="2907506" cy="1744503"/>
      </dsp:txXfrm>
    </dsp:sp>
    <dsp:sp modelId="{0B9EEA48-B4BF-4DAC-BC9D-E2A79DC846CE}">
      <dsp:nvSpPr>
        <dsp:cNvPr id="0" name=""/>
        <dsp:cNvSpPr/>
      </dsp:nvSpPr>
      <dsp:spPr>
        <a:xfrm>
          <a:off x="5174575" y="2038415"/>
          <a:ext cx="2907506" cy="1744503"/>
        </a:xfrm>
        <a:prstGeom prst="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Applications for the 2026 King’s Awards for Enterprise open on </a:t>
          </a:r>
          <a:r>
            <a:rPr lang="en-GB" sz="1800" b="1" kern="1200" dirty="0"/>
            <a:t>6 May until 1pm 9 September 2025</a:t>
          </a:r>
          <a:endParaRPr lang="en-US" sz="1800" kern="1200" dirty="0"/>
        </a:p>
      </dsp:txBody>
      <dsp:txXfrm>
        <a:off x="5174575" y="2038415"/>
        <a:ext cx="2907506" cy="17445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FA897-F3B7-4D24-B670-1F95B22E95B6}">
      <dsp:nvSpPr>
        <dsp:cNvPr id="0" name=""/>
        <dsp:cNvSpPr/>
      </dsp:nvSpPr>
      <dsp:spPr>
        <a:xfrm>
          <a:off x="765967" y="810388"/>
          <a:ext cx="883540" cy="8835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943CCF-F85C-42D1-9E4D-D36549DA2D1F}">
      <dsp:nvSpPr>
        <dsp:cNvPr id="0" name=""/>
        <dsp:cNvSpPr/>
      </dsp:nvSpPr>
      <dsp:spPr>
        <a:xfrm>
          <a:off x="226026" y="2056567"/>
          <a:ext cx="196342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Use plain English</a:t>
          </a:r>
          <a:endParaRPr lang="en-US" sz="1500" kern="1200"/>
        </a:p>
      </dsp:txBody>
      <dsp:txXfrm>
        <a:off x="226026" y="2056567"/>
        <a:ext cx="1963422" cy="720000"/>
      </dsp:txXfrm>
    </dsp:sp>
    <dsp:sp modelId="{29F10391-4BEC-49D5-8F29-33BD5F381C29}">
      <dsp:nvSpPr>
        <dsp:cNvPr id="0" name=""/>
        <dsp:cNvSpPr/>
      </dsp:nvSpPr>
      <dsp:spPr>
        <a:xfrm>
          <a:off x="3072988" y="810388"/>
          <a:ext cx="883540" cy="88354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C73BB4-82CA-4B18-9119-033517B31439}">
      <dsp:nvSpPr>
        <dsp:cNvPr id="0" name=""/>
        <dsp:cNvSpPr/>
      </dsp:nvSpPr>
      <dsp:spPr>
        <a:xfrm>
          <a:off x="2533047" y="2056567"/>
          <a:ext cx="196342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Provide evidence</a:t>
          </a:r>
          <a:br>
            <a:rPr lang="en-GB" sz="1500" kern="1200"/>
          </a:br>
          <a:endParaRPr lang="en-US" sz="1500" kern="1200"/>
        </a:p>
      </dsp:txBody>
      <dsp:txXfrm>
        <a:off x="2533047" y="2056567"/>
        <a:ext cx="1963422" cy="720000"/>
      </dsp:txXfrm>
    </dsp:sp>
    <dsp:sp modelId="{355BA3EF-01F1-46B5-ACDA-1942418E2C15}">
      <dsp:nvSpPr>
        <dsp:cNvPr id="0" name=""/>
        <dsp:cNvSpPr/>
      </dsp:nvSpPr>
      <dsp:spPr>
        <a:xfrm>
          <a:off x="5380010" y="810388"/>
          <a:ext cx="883540" cy="88354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5F4D65-53F8-431A-B970-BD693E819515}">
      <dsp:nvSpPr>
        <dsp:cNvPr id="0" name=""/>
        <dsp:cNvSpPr/>
      </dsp:nvSpPr>
      <dsp:spPr>
        <a:xfrm>
          <a:off x="4840069" y="2056567"/>
          <a:ext cx="196342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Don’t waffle.</a:t>
          </a:r>
          <a:endParaRPr lang="en-US" sz="1500" kern="1200"/>
        </a:p>
      </dsp:txBody>
      <dsp:txXfrm>
        <a:off x="4840069" y="2056567"/>
        <a:ext cx="1963422" cy="720000"/>
      </dsp:txXfrm>
    </dsp:sp>
    <dsp:sp modelId="{BE8D4A99-8050-4876-AE7E-A4AA258038B8}">
      <dsp:nvSpPr>
        <dsp:cNvPr id="0" name=""/>
        <dsp:cNvSpPr/>
      </dsp:nvSpPr>
      <dsp:spPr>
        <a:xfrm>
          <a:off x="765967" y="3267423"/>
          <a:ext cx="883540" cy="88354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A81ECF-8C53-4F4F-A6BD-0579D2EFE6DB}">
      <dsp:nvSpPr>
        <dsp:cNvPr id="0" name=""/>
        <dsp:cNvSpPr/>
      </dsp:nvSpPr>
      <dsp:spPr>
        <a:xfrm>
          <a:off x="226026" y="4513602"/>
          <a:ext cx="196342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Tell your own story with authenticity and passion – why you?</a:t>
          </a:r>
          <a:endParaRPr lang="en-US" sz="1500" kern="1200"/>
        </a:p>
      </dsp:txBody>
      <dsp:txXfrm>
        <a:off x="226026" y="4513602"/>
        <a:ext cx="1963422" cy="720000"/>
      </dsp:txXfrm>
    </dsp:sp>
    <dsp:sp modelId="{C8B3C945-9DAC-48CF-9173-D95427B93A7B}">
      <dsp:nvSpPr>
        <dsp:cNvPr id="0" name=""/>
        <dsp:cNvSpPr/>
      </dsp:nvSpPr>
      <dsp:spPr>
        <a:xfrm>
          <a:off x="3072988" y="3267423"/>
          <a:ext cx="883540" cy="88354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45893E-28DC-4783-A7B0-B9FA7D1A9658}">
      <dsp:nvSpPr>
        <dsp:cNvPr id="0" name=""/>
        <dsp:cNvSpPr/>
      </dsp:nvSpPr>
      <dsp:spPr>
        <a:xfrm>
          <a:off x="2533047" y="4513602"/>
          <a:ext cx="196342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So what? </a:t>
          </a:r>
          <a:br>
            <a:rPr lang="en-GB" sz="1500" kern="1200"/>
          </a:br>
          <a:r>
            <a:rPr lang="en-GB" sz="1500" kern="1200"/>
            <a:t>Why does it matter?</a:t>
          </a:r>
          <a:endParaRPr lang="en-US" sz="1500" kern="1200"/>
        </a:p>
      </dsp:txBody>
      <dsp:txXfrm>
        <a:off x="2533047" y="4513602"/>
        <a:ext cx="1963422" cy="720000"/>
      </dsp:txXfrm>
    </dsp:sp>
    <dsp:sp modelId="{210FF650-4938-4AF9-A7FD-F5A773D4334C}">
      <dsp:nvSpPr>
        <dsp:cNvPr id="0" name=""/>
        <dsp:cNvSpPr/>
      </dsp:nvSpPr>
      <dsp:spPr>
        <a:xfrm>
          <a:off x="5380010" y="3267423"/>
          <a:ext cx="883540" cy="88354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7CD222-7500-4441-859E-EEB1173AD19C}">
      <dsp:nvSpPr>
        <dsp:cNvPr id="0" name=""/>
        <dsp:cNvSpPr/>
      </dsp:nvSpPr>
      <dsp:spPr>
        <a:xfrm>
          <a:off x="4840069" y="4513602"/>
          <a:ext cx="196342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Be specific. Answer it once and answer it well</a:t>
          </a:r>
          <a:endParaRPr lang="en-US" sz="1500" kern="1200"/>
        </a:p>
      </dsp:txBody>
      <dsp:txXfrm>
        <a:off x="4840069" y="4513602"/>
        <a:ext cx="1963422"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E5427-AF8E-4FB9-AF3C-5CF34A755387}">
      <dsp:nvSpPr>
        <dsp:cNvPr id="0" name=""/>
        <dsp:cNvSpPr/>
      </dsp:nvSpPr>
      <dsp:spPr>
        <a:xfrm>
          <a:off x="0" y="3173"/>
          <a:ext cx="7948497" cy="6760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9F30CC-C777-4C48-9893-4461125491C7}">
      <dsp:nvSpPr>
        <dsp:cNvPr id="0" name=""/>
        <dsp:cNvSpPr/>
      </dsp:nvSpPr>
      <dsp:spPr>
        <a:xfrm>
          <a:off x="204505" y="155285"/>
          <a:ext cx="371827" cy="3718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EAFAB2-58A6-47D1-A8EF-3DBFABA265A4}">
      <dsp:nvSpPr>
        <dsp:cNvPr id="0" name=""/>
        <dsp:cNvSpPr/>
      </dsp:nvSpPr>
      <dsp:spPr>
        <a:xfrm>
          <a:off x="780838" y="3173"/>
          <a:ext cx="7167658" cy="67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549" tIns="71549" rIns="71549" bIns="71549" numCol="1" spcCol="1270" anchor="ctr" anchorCtr="0">
          <a:noAutofit/>
        </a:bodyPr>
        <a:lstStyle/>
        <a:p>
          <a:pPr marL="0" lvl="0" indent="0" algn="l" defTabSz="844550">
            <a:lnSpc>
              <a:spcPct val="100000"/>
            </a:lnSpc>
            <a:spcBef>
              <a:spcPct val="0"/>
            </a:spcBef>
            <a:spcAft>
              <a:spcPct val="35000"/>
            </a:spcAft>
            <a:buNone/>
          </a:pPr>
          <a:r>
            <a:rPr lang="en-GB" sz="1900" b="1" kern="1200"/>
            <a:t>kingsawards@businessandtrade.gov.uk </a:t>
          </a:r>
          <a:endParaRPr lang="en-US" sz="1900" kern="1200"/>
        </a:p>
      </dsp:txBody>
      <dsp:txXfrm>
        <a:off x="780838" y="3173"/>
        <a:ext cx="7167658" cy="676050"/>
      </dsp:txXfrm>
    </dsp:sp>
    <dsp:sp modelId="{2499CA6D-B132-4D03-A644-6FDE5B43AF1A}">
      <dsp:nvSpPr>
        <dsp:cNvPr id="0" name=""/>
        <dsp:cNvSpPr/>
      </dsp:nvSpPr>
      <dsp:spPr>
        <a:xfrm>
          <a:off x="0" y="848237"/>
          <a:ext cx="7948497" cy="6760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241562-68E5-4AB6-B004-36977EF4BB04}">
      <dsp:nvSpPr>
        <dsp:cNvPr id="0" name=""/>
        <dsp:cNvSpPr/>
      </dsp:nvSpPr>
      <dsp:spPr>
        <a:xfrm>
          <a:off x="204505" y="1000348"/>
          <a:ext cx="371827" cy="3718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87AE47-25F5-40BC-98BC-F4DB11732429}">
      <dsp:nvSpPr>
        <dsp:cNvPr id="0" name=""/>
        <dsp:cNvSpPr/>
      </dsp:nvSpPr>
      <dsp:spPr>
        <a:xfrm>
          <a:off x="780838" y="848237"/>
          <a:ext cx="7167658" cy="67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549" tIns="71549" rIns="71549" bIns="71549" numCol="1" spcCol="1270" anchor="ctr" anchorCtr="0">
          <a:noAutofit/>
        </a:bodyPr>
        <a:lstStyle/>
        <a:p>
          <a:pPr marL="0" lvl="0" indent="0" algn="l" defTabSz="844550">
            <a:lnSpc>
              <a:spcPct val="100000"/>
            </a:lnSpc>
            <a:spcBef>
              <a:spcPct val="0"/>
            </a:spcBef>
            <a:spcAft>
              <a:spcPct val="35000"/>
            </a:spcAft>
            <a:buNone/>
          </a:pPr>
          <a:r>
            <a:rPr lang="en-GB" sz="1900" b="1" kern="1200"/>
            <a:t>020 4551 0081</a:t>
          </a:r>
          <a:endParaRPr lang="en-US" sz="1900" kern="1200"/>
        </a:p>
      </dsp:txBody>
      <dsp:txXfrm>
        <a:off x="780838" y="848237"/>
        <a:ext cx="7167658" cy="676050"/>
      </dsp:txXfrm>
    </dsp:sp>
    <dsp:sp modelId="{DA857959-4562-4F58-8D4D-3AFD046CB90D}">
      <dsp:nvSpPr>
        <dsp:cNvPr id="0" name=""/>
        <dsp:cNvSpPr/>
      </dsp:nvSpPr>
      <dsp:spPr>
        <a:xfrm>
          <a:off x="0" y="1693300"/>
          <a:ext cx="7948497" cy="6760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EAB25C-AF39-44CB-90DE-076C22547B62}">
      <dsp:nvSpPr>
        <dsp:cNvPr id="0" name=""/>
        <dsp:cNvSpPr/>
      </dsp:nvSpPr>
      <dsp:spPr>
        <a:xfrm>
          <a:off x="204505" y="1845411"/>
          <a:ext cx="371827" cy="3718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436D49-453F-4F4E-8136-6086CDF9AFC4}">
      <dsp:nvSpPr>
        <dsp:cNvPr id="0" name=""/>
        <dsp:cNvSpPr/>
      </dsp:nvSpPr>
      <dsp:spPr>
        <a:xfrm>
          <a:off x="780838" y="1693300"/>
          <a:ext cx="7167658" cy="67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549" tIns="71549" rIns="71549" bIns="71549" numCol="1" spcCol="1270" anchor="ctr" anchorCtr="0">
          <a:noAutofit/>
        </a:bodyPr>
        <a:lstStyle/>
        <a:p>
          <a:pPr marL="0" lvl="0" indent="0" algn="l" defTabSz="844550">
            <a:lnSpc>
              <a:spcPct val="100000"/>
            </a:lnSpc>
            <a:spcBef>
              <a:spcPct val="0"/>
            </a:spcBef>
            <a:spcAft>
              <a:spcPct val="35000"/>
            </a:spcAft>
            <a:buNone/>
          </a:pPr>
          <a:r>
            <a:rPr lang="en-GB" sz="1900" b="1" kern="1200" dirty="0">
              <a:hlinkClick xmlns:r="http://schemas.openxmlformats.org/officeDocument/2006/relationships" r:id="rId7"/>
            </a:rPr>
            <a:t>www.gov.uk/kings-awards-for-enterprise</a:t>
          </a:r>
          <a:endParaRPr lang="en-US" sz="1900" kern="1200" dirty="0"/>
        </a:p>
      </dsp:txBody>
      <dsp:txXfrm>
        <a:off x="780838" y="1693300"/>
        <a:ext cx="7167658" cy="676050"/>
      </dsp:txXfrm>
    </dsp:sp>
    <dsp:sp modelId="{4AE105B7-729B-404F-9C5B-6785D88558B8}">
      <dsp:nvSpPr>
        <dsp:cNvPr id="0" name=""/>
        <dsp:cNvSpPr/>
      </dsp:nvSpPr>
      <dsp:spPr>
        <a:xfrm>
          <a:off x="0" y="2538363"/>
          <a:ext cx="7948497" cy="6760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C45E57-397B-4011-9EB1-CAC6D634D08C}">
      <dsp:nvSpPr>
        <dsp:cNvPr id="0" name=""/>
        <dsp:cNvSpPr/>
      </dsp:nvSpPr>
      <dsp:spPr>
        <a:xfrm>
          <a:off x="204505" y="2690474"/>
          <a:ext cx="371827" cy="371827"/>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029833-5FB7-44A3-8BDC-8741B73BD2C2}">
      <dsp:nvSpPr>
        <dsp:cNvPr id="0" name=""/>
        <dsp:cNvSpPr/>
      </dsp:nvSpPr>
      <dsp:spPr>
        <a:xfrm>
          <a:off x="780838" y="2538363"/>
          <a:ext cx="7167658" cy="67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549" tIns="71549" rIns="71549" bIns="71549" numCol="1" spcCol="1270" anchor="ctr" anchorCtr="0">
          <a:noAutofit/>
        </a:bodyPr>
        <a:lstStyle/>
        <a:p>
          <a:pPr marL="0" lvl="0" indent="0" algn="l" defTabSz="844550">
            <a:lnSpc>
              <a:spcPct val="100000"/>
            </a:lnSpc>
            <a:spcBef>
              <a:spcPct val="0"/>
            </a:spcBef>
            <a:spcAft>
              <a:spcPct val="35000"/>
            </a:spcAft>
            <a:buNone/>
          </a:pPr>
          <a:r>
            <a:rPr lang="en-GB" sz="1900" b="1" kern="1200"/>
            <a:t>@TheKingsAwards </a:t>
          </a:r>
          <a:endParaRPr lang="en-US" sz="1900" kern="1200"/>
        </a:p>
      </dsp:txBody>
      <dsp:txXfrm>
        <a:off x="780838" y="2538363"/>
        <a:ext cx="7167658" cy="676050"/>
      </dsp:txXfrm>
    </dsp:sp>
    <dsp:sp modelId="{A2E734CF-8F29-4E47-9645-0FFCB0326450}">
      <dsp:nvSpPr>
        <dsp:cNvPr id="0" name=""/>
        <dsp:cNvSpPr/>
      </dsp:nvSpPr>
      <dsp:spPr>
        <a:xfrm>
          <a:off x="0" y="3383426"/>
          <a:ext cx="7948497" cy="6760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D557DF-08C2-402A-8E3A-46B9EF6C0696}">
      <dsp:nvSpPr>
        <dsp:cNvPr id="0" name=""/>
        <dsp:cNvSpPr/>
      </dsp:nvSpPr>
      <dsp:spPr>
        <a:xfrm>
          <a:off x="204505" y="3535537"/>
          <a:ext cx="371827" cy="371827"/>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F8432A-5291-4C36-978C-BF4771CD5367}">
      <dsp:nvSpPr>
        <dsp:cNvPr id="0" name=""/>
        <dsp:cNvSpPr/>
      </dsp:nvSpPr>
      <dsp:spPr>
        <a:xfrm>
          <a:off x="780838" y="3383426"/>
          <a:ext cx="7167658" cy="67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549" tIns="71549" rIns="71549" bIns="71549" numCol="1" spcCol="1270" anchor="ctr" anchorCtr="0">
          <a:noAutofit/>
        </a:bodyPr>
        <a:lstStyle/>
        <a:p>
          <a:pPr marL="0" lvl="0" indent="0" algn="l" defTabSz="844550">
            <a:lnSpc>
              <a:spcPct val="100000"/>
            </a:lnSpc>
            <a:spcBef>
              <a:spcPct val="0"/>
            </a:spcBef>
            <a:spcAft>
              <a:spcPct val="35000"/>
            </a:spcAft>
            <a:buNone/>
          </a:pPr>
          <a:r>
            <a:rPr lang="en-GB" sz="1900" b="1" kern="1200"/>
            <a:t>linkedin.com/company/the-kings-awards-for-enterprise</a:t>
          </a:r>
          <a:endParaRPr lang="en-US" sz="1900" kern="1200"/>
        </a:p>
      </dsp:txBody>
      <dsp:txXfrm>
        <a:off x="780838" y="3383426"/>
        <a:ext cx="7167658" cy="676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3D078-46F2-4A6F-AB39-FCDE29AE836D}">
      <dsp:nvSpPr>
        <dsp:cNvPr id="0" name=""/>
        <dsp:cNvSpPr/>
      </dsp:nvSpPr>
      <dsp:spPr>
        <a:xfrm>
          <a:off x="5464907" y="19719"/>
          <a:ext cx="1350677" cy="1028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eaLnBrk="1" latinLnBrk="0">
            <a:lnSpc>
              <a:spcPct val="90000"/>
            </a:lnSpc>
            <a:spcBef>
              <a:spcPct val="0"/>
            </a:spcBef>
            <a:spcAft>
              <a:spcPct val="35000"/>
            </a:spcAft>
            <a:buNone/>
          </a:pPr>
          <a:r>
            <a:rPr lang="en-GB" altLang="en-US" sz="1200" b="1" kern="1200">
              <a:solidFill>
                <a:schemeClr val="bg1"/>
              </a:solidFill>
              <a:latin typeface="Arial"/>
              <a:cs typeface="Arial"/>
            </a:rPr>
            <a:t>Open for new round of applications </a:t>
          </a:r>
        </a:p>
        <a:p>
          <a:pPr marL="0" lvl="0" indent="0" algn="ctr" defTabSz="533400" rtl="0" eaLnBrk="1" latinLnBrk="0">
            <a:lnSpc>
              <a:spcPct val="90000"/>
            </a:lnSpc>
            <a:spcBef>
              <a:spcPct val="0"/>
            </a:spcBef>
            <a:spcAft>
              <a:spcPct val="35000"/>
            </a:spcAft>
            <a:buNone/>
          </a:pPr>
          <a:r>
            <a:rPr lang="en-GB" altLang="en-US" sz="1200" b="1" kern="1200">
              <a:solidFill>
                <a:schemeClr val="bg1"/>
              </a:solidFill>
              <a:latin typeface="Arial"/>
              <a:cs typeface="Arial"/>
            </a:rPr>
            <a:t>(6 May)</a:t>
          </a:r>
        </a:p>
      </dsp:txBody>
      <dsp:txXfrm>
        <a:off x="5464907" y="19719"/>
        <a:ext cx="1350677" cy="1028288"/>
      </dsp:txXfrm>
    </dsp:sp>
    <dsp:sp modelId="{EFFE4CD8-E967-411A-B253-57815206EAFF}">
      <dsp:nvSpPr>
        <dsp:cNvPr id="0" name=""/>
        <dsp:cNvSpPr/>
      </dsp:nvSpPr>
      <dsp:spPr>
        <a:xfrm>
          <a:off x="2538389" y="66225"/>
          <a:ext cx="5333479" cy="5333479"/>
        </a:xfrm>
        <a:prstGeom prst="circularArrow">
          <a:avLst>
            <a:gd name="adj1" fmla="val 3760"/>
            <a:gd name="adj2" fmla="val 234556"/>
            <a:gd name="adj3" fmla="val 19831693"/>
            <a:gd name="adj4" fmla="val 18922286"/>
            <a:gd name="adj5" fmla="val 4386"/>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D93B238-FA61-41F9-8803-5B0080A95041}">
      <dsp:nvSpPr>
        <dsp:cNvPr id="0" name=""/>
        <dsp:cNvSpPr/>
      </dsp:nvSpPr>
      <dsp:spPr>
        <a:xfrm>
          <a:off x="6691242" y="1694090"/>
          <a:ext cx="1505938" cy="95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eaLnBrk="1" latinLnBrk="0">
            <a:lnSpc>
              <a:spcPct val="90000"/>
            </a:lnSpc>
            <a:spcBef>
              <a:spcPct val="0"/>
            </a:spcBef>
            <a:spcAft>
              <a:spcPct val="35000"/>
            </a:spcAft>
            <a:buNone/>
          </a:pPr>
          <a:r>
            <a:rPr lang="en-GB" altLang="en-US" sz="1200" b="1" kern="1200" dirty="0">
              <a:solidFill>
                <a:schemeClr val="bg1"/>
              </a:solidFill>
              <a:latin typeface="Arial"/>
              <a:cs typeface="Arial"/>
            </a:rPr>
            <a:t>Application process closes </a:t>
          </a:r>
        </a:p>
        <a:p>
          <a:pPr marL="0" lvl="0" indent="0" algn="ctr" defTabSz="533400" rtl="0" eaLnBrk="1" latinLnBrk="0">
            <a:lnSpc>
              <a:spcPct val="90000"/>
            </a:lnSpc>
            <a:spcBef>
              <a:spcPct val="0"/>
            </a:spcBef>
            <a:spcAft>
              <a:spcPct val="35000"/>
            </a:spcAft>
            <a:buNone/>
          </a:pPr>
          <a:r>
            <a:rPr lang="en-GB" altLang="en-US" sz="1200" b="1" kern="1200" dirty="0">
              <a:solidFill>
                <a:schemeClr val="bg1"/>
              </a:solidFill>
              <a:latin typeface="Arial"/>
              <a:cs typeface="Arial"/>
            </a:rPr>
            <a:t>(9 Sept)</a:t>
          </a:r>
        </a:p>
      </dsp:txBody>
      <dsp:txXfrm>
        <a:off x="6691242" y="1694090"/>
        <a:ext cx="1505938" cy="954601"/>
      </dsp:txXfrm>
    </dsp:sp>
    <dsp:sp modelId="{DDD5FCD8-C930-4766-BC35-2A2E89E312C7}">
      <dsp:nvSpPr>
        <dsp:cNvPr id="0" name=""/>
        <dsp:cNvSpPr/>
      </dsp:nvSpPr>
      <dsp:spPr>
        <a:xfrm>
          <a:off x="2511396" y="335754"/>
          <a:ext cx="5333479" cy="5333479"/>
        </a:xfrm>
        <a:prstGeom prst="circularArrow">
          <a:avLst>
            <a:gd name="adj1" fmla="val 3760"/>
            <a:gd name="adj2" fmla="val 234556"/>
            <a:gd name="adj3" fmla="val 1186718"/>
            <a:gd name="adj4" fmla="val 21248059"/>
            <a:gd name="adj5" fmla="val 4386"/>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8120C97-9F7E-47C8-B538-29AF7C282AB3}">
      <dsp:nvSpPr>
        <dsp:cNvPr id="0" name=""/>
        <dsp:cNvSpPr/>
      </dsp:nvSpPr>
      <dsp:spPr>
        <a:xfrm>
          <a:off x="6075560" y="3883127"/>
          <a:ext cx="1766949" cy="1028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eaLnBrk="1" latinLnBrk="0">
            <a:lnSpc>
              <a:spcPct val="90000"/>
            </a:lnSpc>
            <a:spcBef>
              <a:spcPct val="0"/>
            </a:spcBef>
            <a:spcAft>
              <a:spcPct val="35000"/>
            </a:spcAft>
            <a:buNone/>
          </a:pPr>
          <a:r>
            <a:rPr lang="en-GB" altLang="en-US" sz="1200" b="1" kern="1200">
              <a:solidFill>
                <a:schemeClr val="bg1"/>
              </a:solidFill>
              <a:latin typeface="Arial"/>
              <a:cs typeface="Arial"/>
            </a:rPr>
            <a:t>Assessment of Entries </a:t>
          </a:r>
          <a:br>
            <a:rPr lang="en-GB" altLang="en-US" sz="1200" b="1" kern="1200">
              <a:solidFill>
                <a:schemeClr val="bg1"/>
              </a:solidFill>
              <a:latin typeface="Arial"/>
              <a:cs typeface="Arial"/>
            </a:rPr>
          </a:br>
          <a:r>
            <a:rPr lang="en-GB" altLang="en-US" sz="1200" b="1" kern="1200">
              <a:solidFill>
                <a:schemeClr val="bg1"/>
              </a:solidFill>
              <a:latin typeface="Arial"/>
              <a:cs typeface="Arial"/>
            </a:rPr>
            <a:t>(Sept-Oct)</a:t>
          </a:r>
        </a:p>
      </dsp:txBody>
      <dsp:txXfrm>
        <a:off x="6075560" y="3883127"/>
        <a:ext cx="1766949" cy="1028288"/>
      </dsp:txXfrm>
    </dsp:sp>
    <dsp:sp modelId="{E2A6BE1A-33CE-4AF7-8B9A-554A7630293B}">
      <dsp:nvSpPr>
        <dsp:cNvPr id="0" name=""/>
        <dsp:cNvSpPr/>
      </dsp:nvSpPr>
      <dsp:spPr>
        <a:xfrm>
          <a:off x="2729819" y="-71409"/>
          <a:ext cx="5333479" cy="5333479"/>
        </a:xfrm>
        <a:prstGeom prst="circularArrow">
          <a:avLst>
            <a:gd name="adj1" fmla="val 3760"/>
            <a:gd name="adj2" fmla="val 234556"/>
            <a:gd name="adj3" fmla="val 4693792"/>
            <a:gd name="adj4" fmla="val 3989716"/>
            <a:gd name="adj5" fmla="val 4386"/>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9549C12-5B34-475A-A827-FAFD40C09921}">
      <dsp:nvSpPr>
        <dsp:cNvPr id="0" name=""/>
        <dsp:cNvSpPr/>
      </dsp:nvSpPr>
      <dsp:spPr>
        <a:xfrm>
          <a:off x="4004537" y="4640528"/>
          <a:ext cx="1685755" cy="1050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eaLnBrk="1" latinLnBrk="0">
            <a:lnSpc>
              <a:spcPct val="90000"/>
            </a:lnSpc>
            <a:spcBef>
              <a:spcPct val="0"/>
            </a:spcBef>
            <a:spcAft>
              <a:spcPct val="35000"/>
            </a:spcAft>
            <a:buNone/>
          </a:pPr>
          <a:r>
            <a:rPr lang="en-GB" altLang="en-US" sz="1200" b="1" kern="1200">
              <a:solidFill>
                <a:schemeClr val="bg1"/>
              </a:solidFill>
              <a:latin typeface="Arial"/>
              <a:cs typeface="Arial"/>
            </a:rPr>
            <a:t> Due  Diligence checks  </a:t>
          </a:r>
          <a:br>
            <a:rPr lang="en-GB" altLang="en-US" sz="1200" b="1" kern="1200">
              <a:solidFill>
                <a:schemeClr val="bg1"/>
              </a:solidFill>
              <a:latin typeface="Arial"/>
              <a:cs typeface="Arial"/>
            </a:rPr>
          </a:br>
          <a:r>
            <a:rPr lang="en-GB" altLang="en-US" sz="1200" b="1" kern="1200">
              <a:solidFill>
                <a:schemeClr val="bg1"/>
              </a:solidFill>
              <a:latin typeface="Arial"/>
              <a:cs typeface="Arial"/>
            </a:rPr>
            <a:t>(Nov)</a:t>
          </a:r>
        </a:p>
      </dsp:txBody>
      <dsp:txXfrm>
        <a:off x="4004537" y="4640528"/>
        <a:ext cx="1685755" cy="1050890"/>
      </dsp:txXfrm>
    </dsp:sp>
    <dsp:sp modelId="{7BEE2DB5-6246-4CF9-8B2F-77457D2FFC9B}">
      <dsp:nvSpPr>
        <dsp:cNvPr id="0" name=""/>
        <dsp:cNvSpPr/>
      </dsp:nvSpPr>
      <dsp:spPr>
        <a:xfrm>
          <a:off x="2162010" y="-34833"/>
          <a:ext cx="5333479" cy="5333479"/>
        </a:xfrm>
        <a:prstGeom prst="circularArrow">
          <a:avLst>
            <a:gd name="adj1" fmla="val 3760"/>
            <a:gd name="adj2" fmla="val 234556"/>
            <a:gd name="adj3" fmla="val 7296761"/>
            <a:gd name="adj4" fmla="val 6579754"/>
            <a:gd name="adj5" fmla="val 4386"/>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2829C99-7806-4C25-A5CF-3346C83815D3}">
      <dsp:nvSpPr>
        <dsp:cNvPr id="0" name=""/>
        <dsp:cNvSpPr/>
      </dsp:nvSpPr>
      <dsp:spPr>
        <a:xfrm>
          <a:off x="2277653" y="3597259"/>
          <a:ext cx="1350677" cy="1028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eaLnBrk="1" latinLnBrk="0">
            <a:lnSpc>
              <a:spcPct val="90000"/>
            </a:lnSpc>
            <a:spcBef>
              <a:spcPct val="0"/>
            </a:spcBef>
            <a:spcAft>
              <a:spcPct val="35000"/>
            </a:spcAft>
            <a:buNone/>
          </a:pPr>
          <a:r>
            <a:rPr lang="en-GB" altLang="en-US" sz="1200" b="1" kern="1200">
              <a:solidFill>
                <a:schemeClr val="bg1"/>
              </a:solidFill>
              <a:latin typeface="Arial"/>
              <a:cs typeface="Arial"/>
            </a:rPr>
            <a:t>4 Judging Panels</a:t>
          </a:r>
          <a:br>
            <a:rPr lang="en-GB" altLang="en-US" sz="1200" b="1" kern="1200">
              <a:solidFill>
                <a:schemeClr val="bg1"/>
              </a:solidFill>
              <a:latin typeface="Arial"/>
              <a:cs typeface="Arial"/>
            </a:rPr>
          </a:br>
          <a:r>
            <a:rPr lang="en-GB" altLang="en-US" sz="1200" b="1" kern="1200">
              <a:solidFill>
                <a:schemeClr val="bg1"/>
              </a:solidFill>
              <a:latin typeface="Arial"/>
              <a:cs typeface="Arial"/>
            </a:rPr>
            <a:t> (Jan-Feb)</a:t>
          </a:r>
        </a:p>
      </dsp:txBody>
      <dsp:txXfrm>
        <a:off x="2277653" y="3597259"/>
        <a:ext cx="1350677" cy="1028288"/>
      </dsp:txXfrm>
    </dsp:sp>
    <dsp:sp modelId="{81DDCD6E-D3DD-43E2-B78A-BD884E1287FC}">
      <dsp:nvSpPr>
        <dsp:cNvPr id="0" name=""/>
        <dsp:cNvSpPr/>
      </dsp:nvSpPr>
      <dsp:spPr>
        <a:xfrm>
          <a:off x="2362226" y="205622"/>
          <a:ext cx="5333479" cy="5333479"/>
        </a:xfrm>
        <a:prstGeom prst="circularArrow">
          <a:avLst>
            <a:gd name="adj1" fmla="val 3760"/>
            <a:gd name="adj2" fmla="val 234556"/>
            <a:gd name="adj3" fmla="val 10854562"/>
            <a:gd name="adj4" fmla="val 9794967"/>
            <a:gd name="adj5" fmla="val 4386"/>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46D13AE-ED40-4BFA-9981-BAC85AC6E2B9}">
      <dsp:nvSpPr>
        <dsp:cNvPr id="0" name=""/>
        <dsp:cNvSpPr/>
      </dsp:nvSpPr>
      <dsp:spPr>
        <a:xfrm>
          <a:off x="1819850" y="1657244"/>
          <a:ext cx="1673868" cy="1028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GB" altLang="en-US" sz="1200" b="1" kern="1200">
              <a:solidFill>
                <a:schemeClr val="bg1"/>
              </a:solidFill>
              <a:latin typeface="Arial"/>
              <a:cs typeface="Arial"/>
            </a:rPr>
            <a:t>Awards approved – PMAC, No.10 and HMK (March)</a:t>
          </a:r>
        </a:p>
      </dsp:txBody>
      <dsp:txXfrm>
        <a:off x="1819850" y="1657244"/>
        <a:ext cx="1673868" cy="1028288"/>
      </dsp:txXfrm>
    </dsp:sp>
    <dsp:sp modelId="{569D1607-1D3D-4CEF-AC81-B2B022023A2B}">
      <dsp:nvSpPr>
        <dsp:cNvPr id="0" name=""/>
        <dsp:cNvSpPr/>
      </dsp:nvSpPr>
      <dsp:spPr>
        <a:xfrm>
          <a:off x="2267160" y="193320"/>
          <a:ext cx="5333479" cy="5333479"/>
        </a:xfrm>
        <a:prstGeom prst="circularArrow">
          <a:avLst>
            <a:gd name="adj1" fmla="val 3760"/>
            <a:gd name="adj2" fmla="val 234556"/>
            <a:gd name="adj3" fmla="val 13234800"/>
            <a:gd name="adj4" fmla="val 12510652"/>
            <a:gd name="adj5" fmla="val 4386"/>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016C690-7F94-49C3-9786-533780ED17D2}">
      <dsp:nvSpPr>
        <dsp:cNvPr id="0" name=""/>
        <dsp:cNvSpPr/>
      </dsp:nvSpPr>
      <dsp:spPr>
        <a:xfrm>
          <a:off x="3205734" y="81611"/>
          <a:ext cx="1350677" cy="1028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eaLnBrk="1" latinLnBrk="0">
            <a:lnSpc>
              <a:spcPct val="90000"/>
            </a:lnSpc>
            <a:spcBef>
              <a:spcPct val="0"/>
            </a:spcBef>
            <a:spcAft>
              <a:spcPct val="35000"/>
            </a:spcAft>
            <a:buNone/>
          </a:pPr>
          <a:r>
            <a:rPr lang="en-GB" altLang="en-US" sz="1200" b="1" kern="1200">
              <a:solidFill>
                <a:schemeClr val="bg1"/>
              </a:solidFill>
              <a:latin typeface="Arial"/>
              <a:cs typeface="Arial"/>
            </a:rPr>
            <a:t>Awards Announced</a:t>
          </a:r>
        </a:p>
        <a:p>
          <a:pPr marL="0" lvl="0" indent="0" algn="ctr" defTabSz="533400" rtl="0">
            <a:lnSpc>
              <a:spcPct val="90000"/>
            </a:lnSpc>
            <a:spcBef>
              <a:spcPct val="0"/>
            </a:spcBef>
            <a:spcAft>
              <a:spcPct val="35000"/>
            </a:spcAft>
            <a:buNone/>
          </a:pPr>
          <a:r>
            <a:rPr lang="en-GB" altLang="en-US" sz="1200" b="1" kern="1200">
              <a:solidFill>
                <a:schemeClr val="bg1"/>
              </a:solidFill>
              <a:latin typeface="Arial"/>
              <a:cs typeface="Arial"/>
            </a:rPr>
            <a:t>(6 May)</a:t>
          </a:r>
        </a:p>
      </dsp:txBody>
      <dsp:txXfrm>
        <a:off x="3205734" y="81611"/>
        <a:ext cx="1350677" cy="1028288"/>
      </dsp:txXfrm>
    </dsp:sp>
    <dsp:sp modelId="{7E79E9B3-4A8E-4317-977B-FB1FDCABE959}">
      <dsp:nvSpPr>
        <dsp:cNvPr id="0" name=""/>
        <dsp:cNvSpPr/>
      </dsp:nvSpPr>
      <dsp:spPr>
        <a:xfrm>
          <a:off x="2423531" y="17790"/>
          <a:ext cx="5333479" cy="5333479"/>
        </a:xfrm>
        <a:prstGeom prst="circularArrow">
          <a:avLst>
            <a:gd name="adj1" fmla="val 3760"/>
            <a:gd name="adj2" fmla="val 234556"/>
            <a:gd name="adj3" fmla="val 16493296"/>
            <a:gd name="adj4" fmla="val 15444700"/>
            <a:gd name="adj5" fmla="val 4386"/>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348D6-9EFB-4ECC-AB42-93678A0E826D}">
      <dsp:nvSpPr>
        <dsp:cNvPr id="0" name=""/>
        <dsp:cNvSpPr/>
      </dsp:nvSpPr>
      <dsp:spPr>
        <a:xfrm>
          <a:off x="0" y="456155"/>
          <a:ext cx="6797675" cy="5569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Multiple stages of rigorous moderation. Each application is assessed independently by two assessors</a:t>
          </a:r>
          <a:endParaRPr lang="en-US" sz="1400" kern="1200"/>
        </a:p>
      </dsp:txBody>
      <dsp:txXfrm>
        <a:off x="27187" y="483342"/>
        <a:ext cx="6743301" cy="502546"/>
      </dsp:txXfrm>
    </dsp:sp>
    <dsp:sp modelId="{D842D6CC-E211-47D0-932B-F18DA3857F71}">
      <dsp:nvSpPr>
        <dsp:cNvPr id="0" name=""/>
        <dsp:cNvSpPr/>
      </dsp:nvSpPr>
      <dsp:spPr>
        <a:xfrm>
          <a:off x="0" y="1053395"/>
          <a:ext cx="6797675" cy="556920"/>
        </a:xfrm>
        <a:prstGeom prst="roundRect">
          <a:avLst/>
        </a:prstGeom>
        <a:solidFill>
          <a:schemeClr val="accent2">
            <a:hueOff val="-190261"/>
            <a:satOff val="-84"/>
            <a:lumOff val="2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Moderators check any anomalies</a:t>
          </a:r>
          <a:endParaRPr lang="en-US" sz="1400" kern="1200"/>
        </a:p>
      </dsp:txBody>
      <dsp:txXfrm>
        <a:off x="27187" y="1080582"/>
        <a:ext cx="6743301" cy="502546"/>
      </dsp:txXfrm>
    </dsp:sp>
    <dsp:sp modelId="{74120100-D299-490E-B4C8-880EA3F23FF5}">
      <dsp:nvSpPr>
        <dsp:cNvPr id="0" name=""/>
        <dsp:cNvSpPr/>
      </dsp:nvSpPr>
      <dsp:spPr>
        <a:xfrm>
          <a:off x="0" y="1650635"/>
          <a:ext cx="6797675" cy="556920"/>
        </a:xfrm>
        <a:prstGeom prst="roundRect">
          <a:avLst/>
        </a:prstGeom>
        <a:solidFill>
          <a:schemeClr val="accent2">
            <a:hueOff val="-380521"/>
            <a:satOff val="-167"/>
            <a:lumOff val="44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The experience of the assessment team is highly diverse</a:t>
          </a:r>
          <a:endParaRPr lang="en-US" sz="1400" kern="1200"/>
        </a:p>
      </dsp:txBody>
      <dsp:txXfrm>
        <a:off x="27187" y="1677822"/>
        <a:ext cx="6743301" cy="502546"/>
      </dsp:txXfrm>
    </dsp:sp>
    <dsp:sp modelId="{55B42624-6C95-4C2D-B44F-7E7D709C510E}">
      <dsp:nvSpPr>
        <dsp:cNvPr id="0" name=""/>
        <dsp:cNvSpPr/>
      </dsp:nvSpPr>
      <dsp:spPr>
        <a:xfrm>
          <a:off x="0" y="2247875"/>
          <a:ext cx="6797675" cy="556920"/>
        </a:xfrm>
        <a:prstGeom prst="roundRect">
          <a:avLst/>
        </a:prstGeom>
        <a:solidFill>
          <a:schemeClr val="accent2">
            <a:hueOff val="-570782"/>
            <a:satOff val="-251"/>
            <a:lumOff val="6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After shortlisting, due diligence checks are carried out by other government organisations (HMRC, HSE, DWP etc)</a:t>
          </a:r>
          <a:endParaRPr lang="en-US" sz="1400" kern="1200"/>
        </a:p>
      </dsp:txBody>
      <dsp:txXfrm>
        <a:off x="27187" y="2275062"/>
        <a:ext cx="6743301" cy="502546"/>
      </dsp:txXfrm>
    </dsp:sp>
    <dsp:sp modelId="{40D5B996-9F76-4806-BF3F-1BDEB1502DC6}">
      <dsp:nvSpPr>
        <dsp:cNvPr id="0" name=""/>
        <dsp:cNvSpPr/>
      </dsp:nvSpPr>
      <dsp:spPr>
        <a:xfrm>
          <a:off x="0" y="2845115"/>
          <a:ext cx="6797675" cy="556920"/>
        </a:xfrm>
        <a:prstGeom prst="roundRect">
          <a:avLst/>
        </a:prstGeom>
        <a:solidFill>
          <a:schemeClr val="accent2">
            <a:hueOff val="-761042"/>
            <a:satOff val="-335"/>
            <a:lumOff val="8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Assessors can ask companies for clarification</a:t>
          </a:r>
          <a:endParaRPr lang="en-US" sz="1400" kern="1200"/>
        </a:p>
      </dsp:txBody>
      <dsp:txXfrm>
        <a:off x="27187" y="2872302"/>
        <a:ext cx="6743301" cy="502546"/>
      </dsp:txXfrm>
    </dsp:sp>
    <dsp:sp modelId="{68F8276A-0E72-49CE-A380-BEBB69B39082}">
      <dsp:nvSpPr>
        <dsp:cNvPr id="0" name=""/>
        <dsp:cNvSpPr/>
      </dsp:nvSpPr>
      <dsp:spPr>
        <a:xfrm>
          <a:off x="0" y="3442356"/>
          <a:ext cx="6797675" cy="556920"/>
        </a:xfrm>
        <a:prstGeom prst="roundRect">
          <a:avLst/>
        </a:prstGeom>
        <a:solidFill>
          <a:schemeClr val="accent2">
            <a:hueOff val="-951303"/>
            <a:satOff val="-419"/>
            <a:lumOff val="112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Assessors evaluate the quality of programme, extent that it is embedded and its impact – eg on the market (innovation) on the people it has helped (for promoting opportunity)</a:t>
          </a:r>
          <a:endParaRPr lang="en-US" sz="1400" kern="1200"/>
        </a:p>
      </dsp:txBody>
      <dsp:txXfrm>
        <a:off x="27187" y="3469543"/>
        <a:ext cx="6743301" cy="502546"/>
      </dsp:txXfrm>
    </dsp:sp>
    <dsp:sp modelId="{77F8696A-BEB9-4ACF-BFAA-F1C43040FD4F}">
      <dsp:nvSpPr>
        <dsp:cNvPr id="0" name=""/>
        <dsp:cNvSpPr/>
      </dsp:nvSpPr>
      <dsp:spPr>
        <a:xfrm>
          <a:off x="0" y="4039596"/>
          <a:ext cx="6797675" cy="556920"/>
        </a:xfrm>
        <a:prstGeom prst="roundRect">
          <a:avLst/>
        </a:prstGeom>
        <a:solidFill>
          <a:schemeClr val="accent2">
            <a:hueOff val="-1141563"/>
            <a:satOff val="-502"/>
            <a:lumOff val="13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Assessors can review published information about applicants like websites and Companies House information but cannot contact the company direct. </a:t>
          </a:r>
          <a:endParaRPr lang="en-US" sz="1400" kern="1200"/>
        </a:p>
      </dsp:txBody>
      <dsp:txXfrm>
        <a:off x="27187" y="4066783"/>
        <a:ext cx="6743301" cy="502546"/>
      </dsp:txXfrm>
    </dsp:sp>
    <dsp:sp modelId="{C8CACECB-9AD8-4025-9954-0C378535FCD1}">
      <dsp:nvSpPr>
        <dsp:cNvPr id="0" name=""/>
        <dsp:cNvSpPr/>
      </dsp:nvSpPr>
      <dsp:spPr>
        <a:xfrm>
          <a:off x="0" y="4636835"/>
          <a:ext cx="6797675" cy="556920"/>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a:t>Assessors look for reasons to ‘recommend’ or ‘reserve’ applications for the judging panel in January</a:t>
          </a:r>
          <a:endParaRPr lang="en-US" sz="1400" kern="1200"/>
        </a:p>
      </dsp:txBody>
      <dsp:txXfrm>
        <a:off x="27187" y="4664022"/>
        <a:ext cx="6743301" cy="5025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58821-35BA-46DD-B908-A8C1EE1ABEDC}">
      <dsp:nvSpPr>
        <dsp:cNvPr id="0" name=""/>
        <dsp:cNvSpPr/>
      </dsp:nvSpPr>
      <dsp:spPr>
        <a:xfrm>
          <a:off x="429863" y="1222070"/>
          <a:ext cx="698466" cy="6984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4157BB-9F8A-413C-8D7A-88D1DECB2BB7}">
      <dsp:nvSpPr>
        <dsp:cNvPr id="0" name=""/>
        <dsp:cNvSpPr/>
      </dsp:nvSpPr>
      <dsp:spPr>
        <a:xfrm>
          <a:off x="3023" y="2207117"/>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dirty="0"/>
            <a:t>Have a good social media presence, it is very likely to be looked at by assessors</a:t>
          </a:r>
          <a:endParaRPr lang="en-US" sz="1100" kern="1200" dirty="0"/>
        </a:p>
      </dsp:txBody>
      <dsp:txXfrm>
        <a:off x="3023" y="2207117"/>
        <a:ext cx="1552148" cy="620859"/>
      </dsp:txXfrm>
    </dsp:sp>
    <dsp:sp modelId="{561C9D06-8A8E-4F3A-8C2F-72392035CAD8}">
      <dsp:nvSpPr>
        <dsp:cNvPr id="0" name=""/>
        <dsp:cNvSpPr/>
      </dsp:nvSpPr>
      <dsp:spPr>
        <a:xfrm>
          <a:off x="2253638" y="1222070"/>
          <a:ext cx="698466" cy="6984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B262B1-4487-4F5A-AB45-FB83FFCEBBD4}">
      <dsp:nvSpPr>
        <dsp:cNvPr id="0" name=""/>
        <dsp:cNvSpPr/>
      </dsp:nvSpPr>
      <dsp:spPr>
        <a:xfrm>
          <a:off x="1826797" y="2207117"/>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Plan your responses by downloading the pdf application form</a:t>
          </a:r>
          <a:endParaRPr lang="en-US" sz="1100" kern="1200"/>
        </a:p>
      </dsp:txBody>
      <dsp:txXfrm>
        <a:off x="1826797" y="2207117"/>
        <a:ext cx="1552148" cy="620859"/>
      </dsp:txXfrm>
    </dsp:sp>
    <dsp:sp modelId="{7F7FA897-F3B7-4D24-B670-1F95B22E95B6}">
      <dsp:nvSpPr>
        <dsp:cNvPr id="0" name=""/>
        <dsp:cNvSpPr/>
      </dsp:nvSpPr>
      <dsp:spPr>
        <a:xfrm>
          <a:off x="4077412" y="1222070"/>
          <a:ext cx="698466" cy="6984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943CCF-F85C-42D1-9E4D-D36549DA2D1F}">
      <dsp:nvSpPr>
        <dsp:cNvPr id="0" name=""/>
        <dsp:cNvSpPr/>
      </dsp:nvSpPr>
      <dsp:spPr>
        <a:xfrm>
          <a:off x="3650571" y="2207117"/>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Use plain English – the assessors are coming to your initiative from scratch</a:t>
          </a:r>
          <a:endParaRPr lang="en-US" sz="1100" kern="1200"/>
        </a:p>
      </dsp:txBody>
      <dsp:txXfrm>
        <a:off x="3650571" y="2207117"/>
        <a:ext cx="1552148" cy="620859"/>
      </dsp:txXfrm>
    </dsp:sp>
    <dsp:sp modelId="{6C39DAAC-B772-4FAA-A2E9-B14E287FADC7}">
      <dsp:nvSpPr>
        <dsp:cNvPr id="0" name=""/>
        <dsp:cNvSpPr/>
      </dsp:nvSpPr>
      <dsp:spPr>
        <a:xfrm>
          <a:off x="5901187" y="1222070"/>
          <a:ext cx="698466" cy="69846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9994D4-151C-44BE-8E6C-EF55D1190578}">
      <dsp:nvSpPr>
        <dsp:cNvPr id="0" name=""/>
        <dsp:cNvSpPr/>
      </dsp:nvSpPr>
      <dsp:spPr>
        <a:xfrm>
          <a:off x="5474346" y="2207117"/>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Provide evidence of your achievements, qualitative and quantitative.</a:t>
          </a:r>
          <a:br>
            <a:rPr lang="en-GB" sz="1100" kern="1200"/>
          </a:br>
          <a:r>
            <a:rPr lang="en-GB" sz="1100" kern="1200"/>
            <a:t>Don’t waffle.</a:t>
          </a:r>
          <a:endParaRPr lang="en-US" sz="1100" kern="1200"/>
        </a:p>
      </dsp:txBody>
      <dsp:txXfrm>
        <a:off x="5474346" y="2207117"/>
        <a:ext cx="1552148" cy="620859"/>
      </dsp:txXfrm>
    </dsp:sp>
    <dsp:sp modelId="{BE8D4A99-8050-4876-AE7E-A4AA258038B8}">
      <dsp:nvSpPr>
        <dsp:cNvPr id="0" name=""/>
        <dsp:cNvSpPr/>
      </dsp:nvSpPr>
      <dsp:spPr>
        <a:xfrm>
          <a:off x="429863" y="3216014"/>
          <a:ext cx="698466" cy="6984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A81ECF-8C53-4F4F-A6BD-0579D2EFE6DB}">
      <dsp:nvSpPr>
        <dsp:cNvPr id="0" name=""/>
        <dsp:cNvSpPr/>
      </dsp:nvSpPr>
      <dsp:spPr>
        <a:xfrm>
          <a:off x="3023" y="4201061"/>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Tell your own story with authenticity and passion – why do you stand out </a:t>
          </a:r>
          <a:endParaRPr lang="en-US" sz="1100" kern="1200"/>
        </a:p>
      </dsp:txBody>
      <dsp:txXfrm>
        <a:off x="3023" y="4201061"/>
        <a:ext cx="1552148" cy="620859"/>
      </dsp:txXfrm>
    </dsp:sp>
    <dsp:sp modelId="{3F3EDD0C-2F43-4237-8C46-EA2475F4DBBE}">
      <dsp:nvSpPr>
        <dsp:cNvPr id="0" name=""/>
        <dsp:cNvSpPr/>
      </dsp:nvSpPr>
      <dsp:spPr>
        <a:xfrm>
          <a:off x="2253638" y="3216014"/>
          <a:ext cx="698466" cy="69846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3EEE3D-A0A2-4935-BB05-DAC5C6E5A508}">
      <dsp:nvSpPr>
        <dsp:cNvPr id="0" name=""/>
        <dsp:cNvSpPr/>
      </dsp:nvSpPr>
      <dsp:spPr>
        <a:xfrm>
          <a:off x="1826797" y="4201061"/>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Add 2 or more collaborators to your account – spread the work</a:t>
          </a:r>
          <a:endParaRPr lang="en-US" sz="1100" kern="1200"/>
        </a:p>
      </dsp:txBody>
      <dsp:txXfrm>
        <a:off x="1826797" y="4201061"/>
        <a:ext cx="1552148" cy="620859"/>
      </dsp:txXfrm>
    </dsp:sp>
    <dsp:sp modelId="{C8B3C945-9DAC-48CF-9173-D95427B93A7B}">
      <dsp:nvSpPr>
        <dsp:cNvPr id="0" name=""/>
        <dsp:cNvSpPr/>
      </dsp:nvSpPr>
      <dsp:spPr>
        <a:xfrm>
          <a:off x="4077412" y="3216014"/>
          <a:ext cx="698466" cy="69846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45893E-28DC-4783-A7B0-B9FA7D1A9658}">
      <dsp:nvSpPr>
        <dsp:cNvPr id="0" name=""/>
        <dsp:cNvSpPr/>
      </dsp:nvSpPr>
      <dsp:spPr>
        <a:xfrm>
          <a:off x="3650571" y="4201061"/>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Allow sufficient time – you’ll need to gather evidence, ask your accountant etc</a:t>
          </a:r>
          <a:endParaRPr lang="en-US" sz="1100" kern="1200"/>
        </a:p>
      </dsp:txBody>
      <dsp:txXfrm>
        <a:off x="3650571" y="4201061"/>
        <a:ext cx="1552148" cy="620859"/>
      </dsp:txXfrm>
    </dsp:sp>
    <dsp:sp modelId="{210FF650-4938-4AF9-A7FD-F5A773D4334C}">
      <dsp:nvSpPr>
        <dsp:cNvPr id="0" name=""/>
        <dsp:cNvSpPr/>
      </dsp:nvSpPr>
      <dsp:spPr>
        <a:xfrm>
          <a:off x="5901187" y="3216014"/>
          <a:ext cx="698466" cy="698466"/>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7CD222-7500-4441-859E-EEB1173AD19C}">
      <dsp:nvSpPr>
        <dsp:cNvPr id="0" name=""/>
        <dsp:cNvSpPr/>
      </dsp:nvSpPr>
      <dsp:spPr>
        <a:xfrm>
          <a:off x="5474346" y="4201061"/>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Be specific. Answer it once, answer it well – you can refer back to previous answers</a:t>
          </a:r>
          <a:endParaRPr lang="en-US" sz="1100" kern="1200"/>
        </a:p>
      </dsp:txBody>
      <dsp:txXfrm>
        <a:off x="5474346" y="4201061"/>
        <a:ext cx="1552148" cy="6208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15790-32FD-4890-A0BE-43BDE7D2D125}">
      <dsp:nvSpPr>
        <dsp:cNvPr id="0" name=""/>
        <dsp:cNvSpPr/>
      </dsp:nvSpPr>
      <dsp:spPr>
        <a:xfrm>
          <a:off x="0" y="570365"/>
          <a:ext cx="6797675" cy="13923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270764" rIns="52757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have an innovation that has not been sold before</a:t>
          </a:r>
        </a:p>
        <a:p>
          <a:pPr marL="114300" lvl="1" indent="-114300" algn="l" defTabSz="577850">
            <a:lnSpc>
              <a:spcPct val="90000"/>
            </a:lnSpc>
            <a:spcBef>
              <a:spcPct val="0"/>
            </a:spcBef>
            <a:spcAft>
              <a:spcPct val="15000"/>
            </a:spcAft>
            <a:buChar char="•"/>
          </a:pPr>
          <a:r>
            <a:rPr lang="en-US" sz="1300" kern="1200"/>
            <a:t>have had your innovation available on the market for at least 2 years</a:t>
          </a:r>
        </a:p>
        <a:p>
          <a:pPr marL="114300" lvl="1" indent="-114300" algn="l" defTabSz="577850">
            <a:lnSpc>
              <a:spcPct val="90000"/>
            </a:lnSpc>
            <a:spcBef>
              <a:spcPct val="0"/>
            </a:spcBef>
            <a:spcAft>
              <a:spcPct val="15000"/>
            </a:spcAft>
            <a:buChar char="•"/>
          </a:pPr>
          <a:r>
            <a:rPr lang="en-US" sz="1300" kern="1200"/>
            <a:t>have recovered all the investments made in your innovation or show that the innovation will recover its full costs in future</a:t>
          </a:r>
        </a:p>
        <a:p>
          <a:pPr marL="114300" lvl="1" indent="-114300" algn="l" defTabSz="577850">
            <a:lnSpc>
              <a:spcPct val="90000"/>
            </a:lnSpc>
            <a:spcBef>
              <a:spcPct val="0"/>
            </a:spcBef>
            <a:spcAft>
              <a:spcPct val="15000"/>
            </a:spcAft>
            <a:buChar char="•"/>
          </a:pPr>
          <a:r>
            <a:rPr lang="en-US" sz="1300" kern="1200"/>
            <a:t>Show outstanding commercial success as a result of innovation from 2 up to 5 years</a:t>
          </a:r>
        </a:p>
      </dsp:txBody>
      <dsp:txXfrm>
        <a:off x="0" y="570365"/>
        <a:ext cx="6797675" cy="1392300"/>
      </dsp:txXfrm>
    </dsp:sp>
    <dsp:sp modelId="{C78791AB-686D-49B8-A5DA-0781A21EC0A2}">
      <dsp:nvSpPr>
        <dsp:cNvPr id="0" name=""/>
        <dsp:cNvSpPr/>
      </dsp:nvSpPr>
      <dsp:spPr>
        <a:xfrm>
          <a:off x="339883" y="378485"/>
          <a:ext cx="4758372" cy="3837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577850">
            <a:lnSpc>
              <a:spcPct val="90000"/>
            </a:lnSpc>
            <a:spcBef>
              <a:spcPct val="0"/>
            </a:spcBef>
            <a:spcAft>
              <a:spcPct val="35000"/>
            </a:spcAft>
            <a:buNone/>
          </a:pPr>
          <a:r>
            <a:rPr lang="en-US" sz="1300" b="1" kern="1200"/>
            <a:t>To apply for the Innovation Award, you must:</a:t>
          </a:r>
          <a:br>
            <a:rPr lang="en-US" sz="1300" b="1" kern="1200"/>
          </a:br>
          <a:endParaRPr lang="en-US" sz="1300" kern="1200"/>
        </a:p>
      </dsp:txBody>
      <dsp:txXfrm>
        <a:off x="358617" y="397219"/>
        <a:ext cx="4720904" cy="346292"/>
      </dsp:txXfrm>
    </dsp:sp>
    <dsp:sp modelId="{1FC7C4B6-E85A-4784-B741-AA6AFCE574AD}">
      <dsp:nvSpPr>
        <dsp:cNvPr id="0" name=""/>
        <dsp:cNvSpPr/>
      </dsp:nvSpPr>
      <dsp:spPr>
        <a:xfrm>
          <a:off x="0" y="2224746"/>
          <a:ext cx="6797675" cy="1187550"/>
        </a:xfrm>
        <a:prstGeom prst="rect">
          <a:avLst/>
        </a:prstGeom>
        <a:solidFill>
          <a:schemeClr val="lt1">
            <a:alpha val="90000"/>
            <a:hueOff val="0"/>
            <a:satOff val="0"/>
            <a:lumOff val="0"/>
            <a:alphaOff val="0"/>
          </a:schemeClr>
        </a:solidFill>
        <a:ln w="15875" cap="flat" cmpd="sng" algn="ctr">
          <a:solidFill>
            <a:schemeClr val="accent2">
              <a:hueOff val="-665912"/>
              <a:satOff val="-293"/>
              <a:lumOff val="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270764" rIns="52757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invention, design or production of goods</a:t>
          </a:r>
        </a:p>
        <a:p>
          <a:pPr marL="114300" lvl="1" indent="-114300" algn="l" defTabSz="577850">
            <a:lnSpc>
              <a:spcPct val="90000"/>
            </a:lnSpc>
            <a:spcBef>
              <a:spcPct val="0"/>
            </a:spcBef>
            <a:spcAft>
              <a:spcPct val="15000"/>
            </a:spcAft>
            <a:buChar char="•"/>
          </a:pPr>
          <a:r>
            <a:rPr lang="en-US" sz="1300" kern="1200"/>
            <a:t>performance of services</a:t>
          </a:r>
        </a:p>
        <a:p>
          <a:pPr marL="114300" lvl="1" indent="-114300" algn="l" defTabSz="577850">
            <a:lnSpc>
              <a:spcPct val="90000"/>
            </a:lnSpc>
            <a:spcBef>
              <a:spcPct val="0"/>
            </a:spcBef>
            <a:spcAft>
              <a:spcPct val="15000"/>
            </a:spcAft>
            <a:buChar char="•"/>
          </a:pPr>
          <a:r>
            <a:rPr lang="en-US" sz="1300" kern="1200"/>
            <a:t>marketing and distribution</a:t>
          </a:r>
        </a:p>
        <a:p>
          <a:pPr marL="114300" lvl="1" indent="-114300" algn="l" defTabSz="577850">
            <a:lnSpc>
              <a:spcPct val="90000"/>
            </a:lnSpc>
            <a:spcBef>
              <a:spcPct val="0"/>
            </a:spcBef>
            <a:spcAft>
              <a:spcPct val="15000"/>
            </a:spcAft>
            <a:buChar char="•"/>
          </a:pPr>
          <a:r>
            <a:rPr lang="en-US" sz="1300" kern="1200"/>
            <a:t>after-sale support of goods or services</a:t>
          </a:r>
        </a:p>
      </dsp:txBody>
      <dsp:txXfrm>
        <a:off x="0" y="2224746"/>
        <a:ext cx="6797675" cy="1187550"/>
      </dsp:txXfrm>
    </dsp:sp>
    <dsp:sp modelId="{DE12A6F1-4DF4-4FEA-BF6B-62F4C42F301F}">
      <dsp:nvSpPr>
        <dsp:cNvPr id="0" name=""/>
        <dsp:cNvSpPr/>
      </dsp:nvSpPr>
      <dsp:spPr>
        <a:xfrm>
          <a:off x="339883" y="2032866"/>
          <a:ext cx="4758372" cy="383760"/>
        </a:xfrm>
        <a:prstGeom prst="roundRect">
          <a:avLst/>
        </a:prstGeom>
        <a:solidFill>
          <a:schemeClr val="accent2">
            <a:hueOff val="-665912"/>
            <a:satOff val="-293"/>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577850">
            <a:lnSpc>
              <a:spcPct val="90000"/>
            </a:lnSpc>
            <a:spcBef>
              <a:spcPct val="0"/>
            </a:spcBef>
            <a:spcAft>
              <a:spcPct val="35000"/>
            </a:spcAft>
            <a:buNone/>
          </a:pPr>
          <a:r>
            <a:rPr lang="en-US" sz="1300" b="1" kern="1200"/>
            <a:t>Your innovation should be in one of the following categories:</a:t>
          </a:r>
          <a:br>
            <a:rPr lang="en-US" sz="1300" b="1" kern="1200"/>
          </a:br>
          <a:endParaRPr lang="en-US" sz="1300" kern="1200"/>
        </a:p>
      </dsp:txBody>
      <dsp:txXfrm>
        <a:off x="358617" y="2051600"/>
        <a:ext cx="4720904" cy="346292"/>
      </dsp:txXfrm>
    </dsp:sp>
    <dsp:sp modelId="{54605294-BD08-4B1D-B5CD-829B6D2657A7}">
      <dsp:nvSpPr>
        <dsp:cNvPr id="0" name=""/>
        <dsp:cNvSpPr/>
      </dsp:nvSpPr>
      <dsp:spPr>
        <a:xfrm>
          <a:off x="0" y="3674376"/>
          <a:ext cx="6797675" cy="1597050"/>
        </a:xfrm>
        <a:prstGeom prst="rect">
          <a:avLst/>
        </a:prstGeom>
        <a:solidFill>
          <a:schemeClr val="lt1">
            <a:alpha val="90000"/>
            <a:hueOff val="0"/>
            <a:satOff val="0"/>
            <a:lumOff val="0"/>
            <a:alphaOff val="0"/>
          </a:schemeClr>
        </a:solidFill>
        <a:ln w="15875" cap="flat" cmpd="sng" algn="ctr">
          <a:solidFill>
            <a:schemeClr val="accent2">
              <a:hueOff val="-1331824"/>
              <a:satOff val="-586"/>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270764" rIns="52757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What was the situation which led to your innovation? </a:t>
          </a:r>
        </a:p>
        <a:p>
          <a:pPr marL="114300" lvl="1" indent="-114300" algn="l" defTabSz="577850">
            <a:lnSpc>
              <a:spcPct val="90000"/>
            </a:lnSpc>
            <a:spcBef>
              <a:spcPct val="0"/>
            </a:spcBef>
            <a:spcAft>
              <a:spcPct val="15000"/>
            </a:spcAft>
            <a:buChar char="•"/>
          </a:pPr>
          <a:r>
            <a:rPr lang="en-US" sz="1300" kern="1200"/>
            <a:t>What are the challenges you have overcome</a:t>
          </a:r>
        </a:p>
        <a:p>
          <a:pPr marL="114300" lvl="1" indent="-114300" algn="l" defTabSz="577850">
            <a:lnSpc>
              <a:spcPct val="90000"/>
            </a:lnSpc>
            <a:spcBef>
              <a:spcPct val="0"/>
            </a:spcBef>
            <a:spcAft>
              <a:spcPct val="15000"/>
            </a:spcAft>
            <a:buChar char="•"/>
          </a:pPr>
          <a:r>
            <a:rPr lang="en-US" sz="1300" kern="1200"/>
            <a:t>Why is your innovation unique</a:t>
          </a:r>
        </a:p>
        <a:p>
          <a:pPr marL="114300" lvl="1" indent="-114300" algn="l" defTabSz="577850">
            <a:lnSpc>
              <a:spcPct val="90000"/>
            </a:lnSpc>
            <a:spcBef>
              <a:spcPct val="0"/>
            </a:spcBef>
            <a:spcAft>
              <a:spcPct val="15000"/>
            </a:spcAft>
            <a:buChar char="•"/>
          </a:pPr>
          <a:r>
            <a:rPr lang="en-US" sz="1300" kern="1200"/>
            <a:t>How does your innovation benefit your business, customers and others</a:t>
          </a:r>
        </a:p>
        <a:p>
          <a:pPr marL="114300" lvl="1" indent="-114300" algn="l" defTabSz="577850">
            <a:lnSpc>
              <a:spcPct val="90000"/>
            </a:lnSpc>
            <a:spcBef>
              <a:spcPct val="0"/>
            </a:spcBef>
            <a:spcAft>
              <a:spcPct val="15000"/>
            </a:spcAft>
            <a:buChar char="•"/>
          </a:pPr>
          <a:r>
            <a:rPr lang="en-US" sz="1300" kern="1200"/>
            <a:t>Applicants must now submit their most recent commercial success and not wind back to the pre-covid years</a:t>
          </a:r>
        </a:p>
      </dsp:txBody>
      <dsp:txXfrm>
        <a:off x="0" y="3674376"/>
        <a:ext cx="6797675" cy="1597050"/>
      </dsp:txXfrm>
    </dsp:sp>
    <dsp:sp modelId="{62E230A5-A7AD-4DAD-AA0B-C1C629EF17CB}">
      <dsp:nvSpPr>
        <dsp:cNvPr id="0" name=""/>
        <dsp:cNvSpPr/>
      </dsp:nvSpPr>
      <dsp:spPr>
        <a:xfrm>
          <a:off x="339883" y="3482496"/>
          <a:ext cx="4758372" cy="383760"/>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577850">
            <a:lnSpc>
              <a:spcPct val="90000"/>
            </a:lnSpc>
            <a:spcBef>
              <a:spcPct val="0"/>
            </a:spcBef>
            <a:spcAft>
              <a:spcPct val="35000"/>
            </a:spcAft>
            <a:buNone/>
          </a:pPr>
          <a:r>
            <a:rPr lang="en-US" sz="1300" b="1" kern="1200"/>
            <a:t>Your story: </a:t>
          </a:r>
          <a:br>
            <a:rPr lang="en-US" sz="1300" b="1" kern="1200"/>
          </a:br>
          <a:endParaRPr lang="en-US" sz="1300" kern="1200"/>
        </a:p>
      </dsp:txBody>
      <dsp:txXfrm>
        <a:off x="358617" y="3501230"/>
        <a:ext cx="4720904" cy="3462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15790-32FD-4890-A0BE-43BDE7D2D125}">
      <dsp:nvSpPr>
        <dsp:cNvPr id="0" name=""/>
        <dsp:cNvSpPr/>
      </dsp:nvSpPr>
      <dsp:spPr>
        <a:xfrm>
          <a:off x="0" y="870830"/>
          <a:ext cx="6797675" cy="18900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312420" rIns="527575" bIns="106680"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r>
            <a:rPr lang="en-GB" sz="1500" kern="1200">
              <a:solidFill>
                <a:schemeClr val="tx1"/>
              </a:solidFill>
              <a:latin typeface="Arial"/>
              <a:cs typeface="Calibri"/>
            </a:rPr>
            <a:t>have made a minimum of £100,000 in overseas sales in the first year of your entry and show year-on-year growth</a:t>
          </a:r>
          <a:endParaRPr lang="en-US" sz="1500" kern="1200">
            <a:solidFill>
              <a:schemeClr val="tx1"/>
            </a:solidFill>
          </a:endParaRPr>
        </a:p>
        <a:p>
          <a:pPr marL="114300" lvl="1" indent="-114300" algn="l" defTabSz="666750">
            <a:lnSpc>
              <a:spcPct val="90000"/>
            </a:lnSpc>
            <a:spcBef>
              <a:spcPct val="0"/>
            </a:spcBef>
            <a:spcAft>
              <a:spcPct val="15000"/>
            </a:spcAft>
            <a:buChar char="•"/>
          </a:pPr>
          <a:r>
            <a:rPr lang="en-GB" sz="1500" kern="1200">
              <a:solidFill>
                <a:schemeClr val="tx1"/>
              </a:solidFill>
              <a:latin typeface="Arial"/>
              <a:cs typeface="Calibri"/>
            </a:rPr>
            <a:t>prove that your organisation has achieved outstanding growth in overseas earnings relative to your business size and sector</a:t>
          </a:r>
          <a:endParaRPr lang="en-US" sz="1500" kern="1200">
            <a:solidFill>
              <a:schemeClr val="tx1"/>
            </a:solidFill>
            <a:latin typeface="Arial"/>
            <a:cs typeface="Calibri"/>
          </a:endParaRPr>
        </a:p>
        <a:p>
          <a:pPr marL="114300" lvl="1" indent="-114300" algn="l" defTabSz="666750">
            <a:lnSpc>
              <a:spcPct val="90000"/>
            </a:lnSpc>
            <a:spcBef>
              <a:spcPct val="0"/>
            </a:spcBef>
            <a:spcAft>
              <a:spcPct val="15000"/>
            </a:spcAft>
            <a:buChar char="•"/>
          </a:pPr>
          <a:r>
            <a:rPr lang="en-GB" sz="1500" kern="1200">
              <a:solidFill>
                <a:schemeClr val="tx1"/>
              </a:solidFill>
              <a:latin typeface="Arial"/>
              <a:cs typeface="Calibri"/>
            </a:rPr>
            <a:t>prove steep year-on-year growth (without dips) in overseas sales over 3 years </a:t>
          </a:r>
          <a:r>
            <a:rPr lang="en-GB" sz="1500" kern="1200">
              <a:solidFill>
                <a:schemeClr val="tx1"/>
              </a:solidFill>
              <a:latin typeface="Arial"/>
              <a:cs typeface="Arial"/>
            </a:rPr>
            <a:t>- or substantial year-on-year growth (without dips) over 6 years</a:t>
          </a:r>
          <a:endParaRPr lang="en-US" sz="1500" b="1" kern="1200">
            <a:solidFill>
              <a:schemeClr val="tx1"/>
            </a:solidFill>
            <a:latin typeface="Arial"/>
            <a:cs typeface="Arial"/>
          </a:endParaRPr>
        </a:p>
      </dsp:txBody>
      <dsp:txXfrm>
        <a:off x="0" y="870830"/>
        <a:ext cx="6797675" cy="1890000"/>
      </dsp:txXfrm>
    </dsp:sp>
    <dsp:sp modelId="{C78791AB-686D-49B8-A5DA-0781A21EC0A2}">
      <dsp:nvSpPr>
        <dsp:cNvPr id="0" name=""/>
        <dsp:cNvSpPr/>
      </dsp:nvSpPr>
      <dsp:spPr>
        <a:xfrm>
          <a:off x="339883" y="649430"/>
          <a:ext cx="4758372" cy="4428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666750">
            <a:lnSpc>
              <a:spcPct val="90000"/>
            </a:lnSpc>
            <a:spcBef>
              <a:spcPct val="0"/>
            </a:spcBef>
            <a:spcAft>
              <a:spcPct val="35000"/>
            </a:spcAft>
            <a:buNone/>
          </a:pPr>
          <a:r>
            <a:rPr lang="en-US" sz="1500" b="1" kern="1200" dirty="0"/>
            <a:t>To apply for the International trade Award, you must:</a:t>
          </a:r>
          <a:br>
            <a:rPr lang="en-US" sz="1500" b="1" kern="1200" dirty="0"/>
          </a:br>
          <a:endParaRPr lang="en-US" sz="1500" kern="1200" dirty="0"/>
        </a:p>
      </dsp:txBody>
      <dsp:txXfrm>
        <a:off x="361499" y="671046"/>
        <a:ext cx="4715140" cy="399568"/>
      </dsp:txXfrm>
    </dsp:sp>
    <dsp:sp modelId="{54605294-BD08-4B1D-B5CD-829B6D2657A7}">
      <dsp:nvSpPr>
        <dsp:cNvPr id="0" name=""/>
        <dsp:cNvSpPr/>
      </dsp:nvSpPr>
      <dsp:spPr>
        <a:xfrm>
          <a:off x="0" y="3063231"/>
          <a:ext cx="6797675" cy="1937250"/>
        </a:xfrm>
        <a:prstGeom prst="rect">
          <a:avLst/>
        </a:prstGeom>
        <a:solidFill>
          <a:schemeClr val="lt1">
            <a:alpha val="90000"/>
            <a:hueOff val="0"/>
            <a:satOff val="0"/>
            <a:lumOff val="0"/>
            <a:alphaOff val="0"/>
          </a:schemeClr>
        </a:solidFill>
        <a:ln w="15875" cap="flat" cmpd="sng" algn="ctr">
          <a:solidFill>
            <a:schemeClr val="accent2">
              <a:hueOff val="-1331824"/>
              <a:satOff val="-586"/>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312420" rIns="527575" bIns="106680" numCol="1" spcCol="1270" anchor="t" anchorCtr="0">
          <a:noAutofit/>
        </a:bodyPr>
        <a:lstStyle/>
        <a:p>
          <a:pPr marL="114300" lvl="1" indent="-114300" algn="l" defTabSz="666750">
            <a:lnSpc>
              <a:spcPct val="90000"/>
            </a:lnSpc>
            <a:spcBef>
              <a:spcPct val="0"/>
            </a:spcBef>
            <a:spcAft>
              <a:spcPct val="15000"/>
            </a:spcAft>
            <a:buChar char="•"/>
          </a:pPr>
          <a:r>
            <a:rPr lang="en-GB" sz="1500" kern="1200">
              <a:solidFill>
                <a:schemeClr val="tx1"/>
              </a:solidFill>
              <a:latin typeface="Arial"/>
              <a:cs typeface="Arial"/>
            </a:rPr>
            <a:t>Why is penetration of a particular market an achievement? </a:t>
          </a:r>
          <a:r>
            <a:rPr lang="en-GB" sz="1500" kern="1200" err="1">
              <a:solidFill>
                <a:schemeClr val="tx1"/>
              </a:solidFill>
              <a:latin typeface="Arial"/>
              <a:cs typeface="Arial"/>
            </a:rPr>
            <a:t>Eg.</a:t>
          </a:r>
          <a:r>
            <a:rPr lang="en-GB" sz="1500" kern="1200">
              <a:solidFill>
                <a:schemeClr val="tx1"/>
              </a:solidFill>
              <a:latin typeface="Arial"/>
              <a:cs typeface="Arial"/>
            </a:rPr>
            <a:t> are you the first, leading, fastest growing exporter in this market?</a:t>
          </a:r>
          <a:endParaRPr lang="en-US" sz="1500" kern="1200">
            <a:solidFill>
              <a:schemeClr val="tx1"/>
            </a:solidFill>
          </a:endParaRPr>
        </a:p>
        <a:p>
          <a:pPr marL="114300" lvl="1" indent="-114300" algn="l" defTabSz="666750">
            <a:lnSpc>
              <a:spcPct val="90000"/>
            </a:lnSpc>
            <a:spcBef>
              <a:spcPct val="0"/>
            </a:spcBef>
            <a:spcAft>
              <a:spcPct val="15000"/>
            </a:spcAft>
            <a:buChar char="•"/>
          </a:pPr>
          <a:r>
            <a:rPr lang="en-GB" sz="1500" kern="1200">
              <a:solidFill>
                <a:schemeClr val="tx1"/>
              </a:solidFill>
              <a:latin typeface="Arial"/>
              <a:cs typeface="Arial"/>
            </a:rPr>
            <a:t>Why is your performance better than that of competitors?</a:t>
          </a:r>
          <a:endParaRPr lang="en-US" sz="1500" kern="1200">
            <a:solidFill>
              <a:schemeClr val="tx1"/>
            </a:solidFill>
            <a:latin typeface="Arial"/>
            <a:cs typeface="Arial"/>
          </a:endParaRPr>
        </a:p>
        <a:p>
          <a:pPr marL="114300" lvl="1" indent="-114300" algn="l" defTabSz="666750">
            <a:lnSpc>
              <a:spcPct val="90000"/>
            </a:lnSpc>
            <a:spcBef>
              <a:spcPct val="0"/>
            </a:spcBef>
            <a:spcAft>
              <a:spcPct val="15000"/>
            </a:spcAft>
            <a:buChar char="•"/>
          </a:pPr>
          <a:r>
            <a:rPr lang="en-GB" sz="1500" kern="1200">
              <a:solidFill>
                <a:schemeClr val="tx1"/>
              </a:solidFill>
              <a:latin typeface="Arial"/>
              <a:cs typeface="Arial"/>
            </a:rPr>
            <a:t>What challenges have affected your trade and how you overcame them?</a:t>
          </a:r>
        </a:p>
        <a:p>
          <a:pPr marL="114300" lvl="1" indent="-114300" algn="l" defTabSz="666750">
            <a:lnSpc>
              <a:spcPct val="90000"/>
            </a:lnSpc>
            <a:spcBef>
              <a:spcPct val="0"/>
            </a:spcBef>
            <a:spcAft>
              <a:spcPct val="15000"/>
            </a:spcAft>
            <a:buChar char="•"/>
          </a:pPr>
          <a:r>
            <a:rPr lang="en-GB" sz="1500" kern="1200">
              <a:solidFill>
                <a:schemeClr val="tx1"/>
              </a:solidFill>
              <a:latin typeface="Arial"/>
              <a:cs typeface="Arial"/>
            </a:rPr>
            <a:t>Applicants must now submit their most recent commercial success and not wind back to the pre-covid years</a:t>
          </a:r>
        </a:p>
      </dsp:txBody>
      <dsp:txXfrm>
        <a:off x="0" y="3063231"/>
        <a:ext cx="6797675" cy="1937250"/>
      </dsp:txXfrm>
    </dsp:sp>
    <dsp:sp modelId="{62E230A5-A7AD-4DAD-AA0B-C1C629EF17CB}">
      <dsp:nvSpPr>
        <dsp:cNvPr id="0" name=""/>
        <dsp:cNvSpPr/>
      </dsp:nvSpPr>
      <dsp:spPr>
        <a:xfrm>
          <a:off x="339883" y="2841831"/>
          <a:ext cx="4758372" cy="442800"/>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666750">
            <a:lnSpc>
              <a:spcPct val="90000"/>
            </a:lnSpc>
            <a:spcBef>
              <a:spcPct val="0"/>
            </a:spcBef>
            <a:spcAft>
              <a:spcPct val="35000"/>
            </a:spcAft>
            <a:buNone/>
          </a:pPr>
          <a:r>
            <a:rPr lang="en-US" sz="1500" b="1" kern="1200"/>
            <a:t>Your story: </a:t>
          </a:r>
          <a:endParaRPr lang="en-US" sz="1500" kern="1200"/>
        </a:p>
      </dsp:txBody>
      <dsp:txXfrm>
        <a:off x="361499" y="2863447"/>
        <a:ext cx="4715140"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15790-32FD-4890-A0BE-43BDE7D2D125}">
      <dsp:nvSpPr>
        <dsp:cNvPr id="0" name=""/>
        <dsp:cNvSpPr/>
      </dsp:nvSpPr>
      <dsp:spPr>
        <a:xfrm>
          <a:off x="0" y="236555"/>
          <a:ext cx="6797675" cy="19152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333248" rIns="527575"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a:solidFill>
                <a:schemeClr val="tx1">
                  <a:lumMod val="75000"/>
                  <a:lumOff val="25000"/>
                </a:schemeClr>
              </a:solidFill>
              <a:latin typeface="+mn-lt"/>
              <a:cs typeface="+mn-cs"/>
            </a:rPr>
            <a:t>Businesses with a social mobility </a:t>
          </a:r>
          <a:r>
            <a:rPr lang="en-US" sz="1600" kern="1200" err="1">
              <a:solidFill>
                <a:schemeClr val="tx1">
                  <a:lumMod val="75000"/>
                  <a:lumOff val="25000"/>
                </a:schemeClr>
              </a:solidFill>
              <a:latin typeface="+mn-lt"/>
              <a:cs typeface="+mn-cs"/>
            </a:rPr>
            <a:t>programme</a:t>
          </a:r>
          <a:r>
            <a:rPr lang="en-US" sz="1600" kern="1200">
              <a:solidFill>
                <a:schemeClr val="tx1">
                  <a:lumMod val="75000"/>
                  <a:lumOff val="25000"/>
                </a:schemeClr>
              </a:solidFill>
              <a:latin typeface="+mn-lt"/>
              <a:cs typeface="+mn-cs"/>
            </a:rPr>
            <a:t> or intervention</a:t>
          </a:r>
          <a:endParaRPr lang="en-US" sz="1600" kern="1200">
            <a:solidFill>
              <a:schemeClr val="tx1"/>
            </a:solidFill>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kern="1200">
              <a:solidFill>
                <a:schemeClr val="tx1">
                  <a:lumMod val="75000"/>
                  <a:lumOff val="25000"/>
                </a:schemeClr>
              </a:solidFill>
              <a:latin typeface="+mn-lt"/>
              <a:cs typeface="+mn-cs"/>
            </a:rPr>
            <a:t>Subsidiaries of business with a social mobility focus</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a:solidFill>
                <a:schemeClr val="tx1">
                  <a:lumMod val="75000"/>
                  <a:lumOff val="25000"/>
                </a:schemeClr>
              </a:solidFill>
              <a:latin typeface="+mn-lt"/>
              <a:cs typeface="+mn-cs"/>
            </a:rPr>
            <a:t>Training providers/"core activity" social mobility entities making a joint application with a business</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a:solidFill>
                <a:schemeClr val="tx1">
                  <a:lumMod val="75000"/>
                  <a:lumOff val="25000"/>
                </a:schemeClr>
              </a:solidFill>
              <a:latin typeface="+mn-lt"/>
              <a:cs typeface="+mn-cs"/>
            </a:rPr>
            <a:t>Training providers/"core activity" social mobility entities making an application about a </a:t>
          </a:r>
          <a:r>
            <a:rPr lang="en-US" sz="1600" kern="1200" err="1">
              <a:solidFill>
                <a:schemeClr val="tx1">
                  <a:lumMod val="75000"/>
                  <a:lumOff val="25000"/>
                </a:schemeClr>
              </a:solidFill>
              <a:latin typeface="+mn-lt"/>
              <a:cs typeface="+mn-cs"/>
            </a:rPr>
            <a:t>programme</a:t>
          </a:r>
          <a:r>
            <a:rPr lang="en-US" sz="1600" kern="1200">
              <a:solidFill>
                <a:schemeClr val="tx1">
                  <a:lumMod val="75000"/>
                  <a:lumOff val="25000"/>
                </a:schemeClr>
              </a:solidFill>
              <a:latin typeface="+mn-lt"/>
              <a:cs typeface="+mn-cs"/>
            </a:rPr>
            <a:t> for their own workforce</a:t>
          </a:r>
        </a:p>
      </dsp:txBody>
      <dsp:txXfrm>
        <a:off x="0" y="236555"/>
        <a:ext cx="6797675" cy="1915200"/>
      </dsp:txXfrm>
    </dsp:sp>
    <dsp:sp modelId="{C78791AB-686D-49B8-A5DA-0781A21EC0A2}">
      <dsp:nvSpPr>
        <dsp:cNvPr id="0" name=""/>
        <dsp:cNvSpPr/>
      </dsp:nvSpPr>
      <dsp:spPr>
        <a:xfrm>
          <a:off x="339883" y="395"/>
          <a:ext cx="4758372" cy="4723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mn-lt"/>
              <a:cs typeface="+mn-cs"/>
            </a:rPr>
            <a:t>The Promoting Opportunity award </a:t>
          </a:r>
          <a:r>
            <a:rPr lang="en-US" sz="1600" b="1" kern="1200" err="1">
              <a:solidFill>
                <a:schemeClr val="bg1"/>
              </a:solidFill>
              <a:latin typeface="+mn-lt"/>
              <a:cs typeface="+mn-cs"/>
            </a:rPr>
            <a:t>recognises</a:t>
          </a:r>
          <a:r>
            <a:rPr lang="en-US" sz="1600" b="1" kern="1200">
              <a:solidFill>
                <a:schemeClr val="bg1"/>
              </a:solidFill>
              <a:latin typeface="+mn-lt"/>
              <a:cs typeface="+mn-cs"/>
            </a:rPr>
            <a:t>:</a:t>
          </a:r>
          <a:r>
            <a:rPr lang="en-US" sz="1600" kern="1200">
              <a:solidFill>
                <a:schemeClr val="bg1"/>
              </a:solidFill>
              <a:latin typeface="+mn-lt"/>
              <a:cs typeface="+mn-cs"/>
            </a:rPr>
            <a:t> </a:t>
          </a:r>
          <a:br>
            <a:rPr lang="en-US" sz="1600" b="1" kern="1200"/>
          </a:br>
          <a:endParaRPr lang="en-US" sz="1600" kern="1200"/>
        </a:p>
      </dsp:txBody>
      <dsp:txXfrm>
        <a:off x="362940" y="23452"/>
        <a:ext cx="4712258" cy="426206"/>
      </dsp:txXfrm>
    </dsp:sp>
    <dsp:sp modelId="{34F6FF23-D3A8-41D7-A610-CECB2575D012}">
      <dsp:nvSpPr>
        <dsp:cNvPr id="0" name=""/>
        <dsp:cNvSpPr/>
      </dsp:nvSpPr>
      <dsp:spPr>
        <a:xfrm>
          <a:off x="0" y="2474315"/>
          <a:ext cx="6797675" cy="3175200"/>
        </a:xfrm>
        <a:prstGeom prst="rect">
          <a:avLst/>
        </a:prstGeom>
        <a:solidFill>
          <a:schemeClr val="lt1">
            <a:alpha val="90000"/>
            <a:hueOff val="0"/>
            <a:satOff val="0"/>
            <a:lumOff val="0"/>
            <a:alphaOff val="0"/>
          </a:schemeClr>
        </a:solidFill>
        <a:ln w="15875" cap="flat" cmpd="sng" algn="ctr">
          <a:solidFill>
            <a:schemeClr val="accent2">
              <a:hueOff val="-1331824"/>
              <a:satOff val="-586"/>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333248" rIns="527575"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a:solidFill>
                <a:schemeClr val="tx1">
                  <a:lumMod val="75000"/>
                  <a:lumOff val="25000"/>
                </a:schemeClr>
              </a:solidFill>
              <a:latin typeface="+mn-lt"/>
              <a:cs typeface="+mn-cs"/>
            </a:rPr>
            <a:t>Tell us how you have supported individuals or groups from disadvantaged backgrounds to improve their job skills and their chances of finding work. </a:t>
          </a:r>
        </a:p>
        <a:p>
          <a:pPr marL="171450" lvl="1" indent="-171450" algn="l" defTabSz="711200">
            <a:lnSpc>
              <a:spcPct val="90000"/>
            </a:lnSpc>
            <a:spcBef>
              <a:spcPct val="0"/>
            </a:spcBef>
            <a:spcAft>
              <a:spcPct val="15000"/>
            </a:spcAft>
            <a:buChar char="•"/>
          </a:pPr>
          <a:r>
            <a:rPr lang="en-US" sz="1600" kern="1200">
              <a:solidFill>
                <a:schemeClr val="tx1">
                  <a:lumMod val="75000"/>
                  <a:lumOff val="25000"/>
                </a:schemeClr>
              </a:solidFill>
              <a:latin typeface="+mn-lt"/>
              <a:cs typeface="+mn-cs"/>
            </a:rPr>
            <a:t>This includes doing one or more of the following, for at least 2 years</a:t>
          </a:r>
          <a:r>
            <a:rPr lang="en-US" sz="1600" b="1" kern="1200">
              <a:solidFill>
                <a:schemeClr val="tx1">
                  <a:lumMod val="75000"/>
                  <a:lumOff val="25000"/>
                </a:schemeClr>
              </a:solidFill>
              <a:latin typeface="+mn-lt"/>
              <a:cs typeface="+mn-cs"/>
            </a:rPr>
            <a:t>:</a:t>
          </a:r>
        </a:p>
        <a:p>
          <a:pPr marL="342900" lvl="2" indent="-171450" algn="l" defTabSz="711200">
            <a:lnSpc>
              <a:spcPct val="90000"/>
            </a:lnSpc>
            <a:spcBef>
              <a:spcPct val="0"/>
            </a:spcBef>
            <a:spcAft>
              <a:spcPct val="15000"/>
            </a:spcAft>
            <a:buChar char="•"/>
          </a:pPr>
          <a:r>
            <a:rPr lang="en-US" sz="1600" b="0" kern="1200"/>
            <a:t>providing work experience or careers advice</a:t>
          </a:r>
        </a:p>
        <a:p>
          <a:pPr marL="342900" lvl="2" indent="-171450" algn="l" defTabSz="711200">
            <a:lnSpc>
              <a:spcPct val="90000"/>
            </a:lnSpc>
            <a:spcBef>
              <a:spcPct val="0"/>
            </a:spcBef>
            <a:spcAft>
              <a:spcPct val="15000"/>
            </a:spcAft>
            <a:buChar char="•"/>
          </a:pPr>
          <a:r>
            <a:rPr lang="en-US" sz="1600" b="0" kern="1200">
              <a:latin typeface="Calibri Light" panose="020F0302020204030204"/>
            </a:rPr>
            <a:t>mentoring</a:t>
          </a:r>
          <a:endParaRPr lang="en-US" sz="1600" b="0" kern="1200"/>
        </a:p>
        <a:p>
          <a:pPr marL="342900" lvl="2" indent="-171450" algn="l" defTabSz="711200">
            <a:lnSpc>
              <a:spcPct val="90000"/>
            </a:lnSpc>
            <a:spcBef>
              <a:spcPct val="0"/>
            </a:spcBef>
            <a:spcAft>
              <a:spcPct val="15000"/>
            </a:spcAft>
            <a:buChar char="•"/>
          </a:pPr>
          <a:r>
            <a:rPr lang="en-US" sz="1600" b="0" kern="1200"/>
            <a:t>offering interview and job-related training</a:t>
          </a:r>
        </a:p>
        <a:p>
          <a:pPr marL="342900" lvl="2" indent="-171450" algn="l" defTabSz="711200">
            <a:lnSpc>
              <a:spcPct val="90000"/>
            </a:lnSpc>
            <a:spcBef>
              <a:spcPct val="0"/>
            </a:spcBef>
            <a:spcAft>
              <a:spcPct val="15000"/>
            </a:spcAft>
            <a:buChar char="•"/>
          </a:pPr>
          <a:r>
            <a:rPr lang="en-US" sz="1600" b="0" kern="1200"/>
            <a:t>making sure your recruitment process is open to everyone</a:t>
          </a:r>
        </a:p>
        <a:p>
          <a:pPr marL="171450" lvl="1" indent="-171450" algn="l" defTabSz="711200">
            <a:lnSpc>
              <a:spcPct val="90000"/>
            </a:lnSpc>
            <a:spcBef>
              <a:spcPct val="0"/>
            </a:spcBef>
            <a:spcAft>
              <a:spcPct val="15000"/>
            </a:spcAft>
            <a:buChar char="•"/>
          </a:pPr>
          <a:r>
            <a:rPr lang="en-US" sz="1600" kern="1200">
              <a:solidFill>
                <a:schemeClr val="tx1">
                  <a:lumMod val="75000"/>
                  <a:lumOff val="25000"/>
                </a:schemeClr>
              </a:solidFill>
              <a:latin typeface="+mn-lt"/>
              <a:cs typeface="+mn-cs"/>
            </a:rPr>
            <a:t>Not-for-profit businesses, social enterprises and charities are welcome to apply</a:t>
          </a:r>
        </a:p>
      </dsp:txBody>
      <dsp:txXfrm>
        <a:off x="0" y="2474315"/>
        <a:ext cx="6797675" cy="3175200"/>
      </dsp:txXfrm>
    </dsp:sp>
    <dsp:sp modelId="{7642B913-F8D2-4D08-81D7-5EB49C8A0DB8}">
      <dsp:nvSpPr>
        <dsp:cNvPr id="0" name=""/>
        <dsp:cNvSpPr/>
      </dsp:nvSpPr>
      <dsp:spPr>
        <a:xfrm>
          <a:off x="339883" y="2238155"/>
          <a:ext cx="4758372" cy="472320"/>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1" kern="1200"/>
            <a:t>Your story: </a:t>
          </a:r>
          <a:endParaRPr lang="en-US" sz="1600" kern="1200">
            <a:solidFill>
              <a:schemeClr val="tx1">
                <a:lumMod val="75000"/>
                <a:lumOff val="25000"/>
              </a:schemeClr>
            </a:solidFill>
            <a:latin typeface="+mn-lt"/>
            <a:cs typeface="+mn-cs"/>
          </a:endParaRPr>
        </a:p>
      </dsp:txBody>
      <dsp:txXfrm>
        <a:off x="362940" y="2261212"/>
        <a:ext cx="4712258" cy="4262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15790-32FD-4890-A0BE-43BDE7D2D125}">
      <dsp:nvSpPr>
        <dsp:cNvPr id="0" name=""/>
        <dsp:cNvSpPr/>
      </dsp:nvSpPr>
      <dsp:spPr>
        <a:xfrm>
          <a:off x="0" y="604205"/>
          <a:ext cx="6797675" cy="15876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291592" rIns="527575"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a:solidFill>
                <a:srgbClr val="002F6C"/>
              </a:solidFill>
              <a:latin typeface="Arial"/>
              <a:cs typeface="Calibri"/>
            </a:rPr>
            <a:t>Show how you have achieved outstanding sustainable development for more than 2 years</a:t>
          </a:r>
          <a:endParaRPr lang="en-US" sz="1400" kern="1200"/>
        </a:p>
        <a:p>
          <a:pPr marL="114300" lvl="1" indent="-114300" algn="l" defTabSz="622300">
            <a:lnSpc>
              <a:spcPct val="90000"/>
            </a:lnSpc>
            <a:spcBef>
              <a:spcPct val="0"/>
            </a:spcBef>
            <a:spcAft>
              <a:spcPct val="15000"/>
            </a:spcAft>
            <a:buChar char="•"/>
          </a:pPr>
          <a:r>
            <a:rPr lang="en-GB" sz="1400" kern="1200">
              <a:solidFill>
                <a:srgbClr val="002F6C"/>
              </a:solidFill>
              <a:latin typeface="Arial"/>
              <a:cs typeface="Calibri"/>
            </a:rPr>
            <a:t>Provide evidence of the benefits or positive outcomes of your actions or interventions</a:t>
          </a:r>
        </a:p>
        <a:p>
          <a:pPr marL="114300" lvl="1" indent="-114300" algn="l" defTabSz="622300">
            <a:lnSpc>
              <a:spcPct val="90000"/>
            </a:lnSpc>
            <a:spcBef>
              <a:spcPct val="0"/>
            </a:spcBef>
            <a:spcAft>
              <a:spcPct val="15000"/>
            </a:spcAft>
            <a:buChar char="•"/>
          </a:pPr>
          <a:r>
            <a:rPr lang="en-GB" sz="1400" kern="1200">
              <a:solidFill>
                <a:srgbClr val="002F6C"/>
              </a:solidFill>
              <a:latin typeface="Arial"/>
              <a:cs typeface="Calibri"/>
            </a:rPr>
            <a:t>If you have a sustainable product or approach, you must also demonstrate a sustainable business strategy.</a:t>
          </a:r>
        </a:p>
      </dsp:txBody>
      <dsp:txXfrm>
        <a:off x="0" y="604205"/>
        <a:ext cx="6797675" cy="1587600"/>
      </dsp:txXfrm>
    </dsp:sp>
    <dsp:sp modelId="{C78791AB-686D-49B8-A5DA-0781A21EC0A2}">
      <dsp:nvSpPr>
        <dsp:cNvPr id="0" name=""/>
        <dsp:cNvSpPr/>
      </dsp:nvSpPr>
      <dsp:spPr>
        <a:xfrm>
          <a:off x="339883" y="397565"/>
          <a:ext cx="4758372" cy="4132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622300">
            <a:lnSpc>
              <a:spcPct val="90000"/>
            </a:lnSpc>
            <a:spcBef>
              <a:spcPct val="0"/>
            </a:spcBef>
            <a:spcAft>
              <a:spcPct val="35000"/>
            </a:spcAft>
            <a:buNone/>
          </a:pPr>
          <a:r>
            <a:rPr lang="en-US" sz="1400" b="1" kern="1200"/>
            <a:t>To apply for the sustainable development award you must:</a:t>
          </a:r>
          <a:endParaRPr lang="en-US" sz="1400" kern="1200"/>
        </a:p>
      </dsp:txBody>
      <dsp:txXfrm>
        <a:off x="360058" y="417740"/>
        <a:ext cx="4718022" cy="372930"/>
      </dsp:txXfrm>
    </dsp:sp>
    <dsp:sp modelId="{54605294-BD08-4B1D-B5CD-829B6D2657A7}">
      <dsp:nvSpPr>
        <dsp:cNvPr id="0" name=""/>
        <dsp:cNvSpPr/>
      </dsp:nvSpPr>
      <dsp:spPr>
        <a:xfrm>
          <a:off x="0" y="2474046"/>
          <a:ext cx="6797675" cy="2778300"/>
        </a:xfrm>
        <a:prstGeom prst="rect">
          <a:avLst/>
        </a:prstGeom>
        <a:solidFill>
          <a:schemeClr val="lt1">
            <a:alpha val="90000"/>
            <a:hueOff val="0"/>
            <a:satOff val="0"/>
            <a:lumOff val="0"/>
            <a:alphaOff val="0"/>
          </a:schemeClr>
        </a:solidFill>
        <a:ln w="15875" cap="flat" cmpd="sng" algn="ctr">
          <a:solidFill>
            <a:schemeClr val="accent2">
              <a:hueOff val="-1331824"/>
              <a:satOff val="-586"/>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291592" rIns="527575"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a:solidFill>
                <a:srgbClr val="002F6C"/>
              </a:solidFill>
              <a:latin typeface="Arial"/>
              <a:cs typeface="Arial"/>
            </a:rPr>
            <a:t>Tell us about any specific successes, such as developing an innovative new product or process delivering environmental benefits, or seeing sustainable development outcomes embedded in your organisation, supply chain or community.  </a:t>
          </a:r>
          <a:endParaRPr lang="en-US" sz="1400" kern="1200"/>
        </a:p>
        <a:p>
          <a:pPr marL="114300" lvl="1" indent="-114300" algn="l" defTabSz="622300">
            <a:lnSpc>
              <a:spcPct val="90000"/>
            </a:lnSpc>
            <a:spcBef>
              <a:spcPct val="0"/>
            </a:spcBef>
            <a:spcAft>
              <a:spcPct val="15000"/>
            </a:spcAft>
            <a:buChar char="•"/>
          </a:pPr>
          <a:r>
            <a:rPr lang="en-GB" sz="1400" kern="1200">
              <a:solidFill>
                <a:srgbClr val="002F6C"/>
              </a:solidFill>
              <a:latin typeface="Arial"/>
              <a:cs typeface="Arial"/>
            </a:rPr>
            <a:t>It is important to demonstrate that your company and/or senior decision makers are leading the way in your sector or community and how they have overcome important challenges that are specific to your sector. </a:t>
          </a:r>
          <a:r>
            <a:rPr lang="en-GB" sz="1400" b="1" kern="1200">
              <a:solidFill>
                <a:schemeClr val="accent1"/>
              </a:solidFill>
              <a:latin typeface="Arial"/>
              <a:cs typeface="Arial"/>
            </a:rPr>
            <a:t> </a:t>
          </a:r>
          <a:endParaRPr lang="en-US" sz="1400" kern="1200">
            <a:solidFill>
              <a:schemeClr val="accent1"/>
            </a:solidFill>
            <a:latin typeface="Arial"/>
            <a:cs typeface="Arial"/>
          </a:endParaRPr>
        </a:p>
        <a:p>
          <a:pPr marL="114300" lvl="1" indent="-114300" algn="l" defTabSz="622300">
            <a:lnSpc>
              <a:spcPct val="90000"/>
            </a:lnSpc>
            <a:spcBef>
              <a:spcPct val="0"/>
            </a:spcBef>
            <a:spcAft>
              <a:spcPct val="15000"/>
            </a:spcAft>
            <a:buChar char="•"/>
          </a:pPr>
          <a:r>
            <a:rPr lang="en-GB" sz="1400" kern="1200">
              <a:solidFill>
                <a:srgbClr val="002F6C"/>
              </a:solidFill>
              <a:latin typeface="Arial"/>
              <a:cs typeface="Arial"/>
            </a:rPr>
            <a:t>What are you doing to be sustainable, in particular, compared to your competitors?</a:t>
          </a:r>
          <a:endParaRPr lang="en-US" sz="1400" kern="1200">
            <a:solidFill>
              <a:srgbClr val="002F6C"/>
            </a:solidFill>
            <a:latin typeface="Arial"/>
            <a:cs typeface="Arial"/>
          </a:endParaRPr>
        </a:p>
        <a:p>
          <a:pPr marL="114300" lvl="1" indent="-114300" algn="l" defTabSz="622300">
            <a:lnSpc>
              <a:spcPct val="90000"/>
            </a:lnSpc>
            <a:spcBef>
              <a:spcPct val="0"/>
            </a:spcBef>
            <a:spcAft>
              <a:spcPct val="15000"/>
            </a:spcAft>
            <a:buChar char="•"/>
          </a:pPr>
          <a:r>
            <a:rPr lang="en-GB" sz="1400" kern="1200">
              <a:solidFill>
                <a:srgbClr val="002F6C"/>
              </a:solidFill>
              <a:latin typeface="Arial"/>
              <a:cs typeface="Arial"/>
            </a:rPr>
            <a:t>How are you leading the way and influencing others to be more sustainable? </a:t>
          </a:r>
          <a:endParaRPr lang="en-US" sz="1400" kern="1200">
            <a:solidFill>
              <a:srgbClr val="002F6C"/>
            </a:solidFill>
            <a:latin typeface="Arial"/>
            <a:cs typeface="Arial"/>
          </a:endParaRPr>
        </a:p>
        <a:p>
          <a:pPr marL="114300" lvl="1" indent="-114300" algn="l" defTabSz="622300">
            <a:lnSpc>
              <a:spcPct val="90000"/>
            </a:lnSpc>
            <a:spcBef>
              <a:spcPct val="0"/>
            </a:spcBef>
            <a:spcAft>
              <a:spcPct val="15000"/>
            </a:spcAft>
            <a:buChar char="•"/>
          </a:pPr>
          <a:r>
            <a:rPr lang="en-GB" sz="1400" kern="1200">
              <a:solidFill>
                <a:srgbClr val="002F6C"/>
              </a:solidFill>
              <a:latin typeface="Arial"/>
              <a:cs typeface="Arial"/>
            </a:rPr>
            <a:t>Link to the United Nations Sustainable Development Goals</a:t>
          </a:r>
          <a:endParaRPr lang="en-GB" sz="1400" b="1" kern="1200">
            <a:solidFill>
              <a:schemeClr val="accent1"/>
            </a:solidFill>
            <a:latin typeface="Arial"/>
            <a:cs typeface="Arial"/>
          </a:endParaRPr>
        </a:p>
      </dsp:txBody>
      <dsp:txXfrm>
        <a:off x="0" y="2474046"/>
        <a:ext cx="6797675" cy="2778300"/>
      </dsp:txXfrm>
    </dsp:sp>
    <dsp:sp modelId="{62E230A5-A7AD-4DAD-AA0B-C1C629EF17CB}">
      <dsp:nvSpPr>
        <dsp:cNvPr id="0" name=""/>
        <dsp:cNvSpPr/>
      </dsp:nvSpPr>
      <dsp:spPr>
        <a:xfrm>
          <a:off x="339883" y="2267406"/>
          <a:ext cx="4758372" cy="413280"/>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622300">
            <a:lnSpc>
              <a:spcPct val="90000"/>
            </a:lnSpc>
            <a:spcBef>
              <a:spcPct val="0"/>
            </a:spcBef>
            <a:spcAft>
              <a:spcPct val="35000"/>
            </a:spcAft>
            <a:buNone/>
          </a:pPr>
          <a:r>
            <a:rPr lang="en-US" sz="1400" b="1" kern="1200"/>
            <a:t>Your story: </a:t>
          </a:r>
          <a:endParaRPr lang="en-US" sz="1400" kern="1200"/>
        </a:p>
      </dsp:txBody>
      <dsp:txXfrm>
        <a:off x="360058" y="2287581"/>
        <a:ext cx="4718022" cy="3729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D2A49-CD87-40CF-B4CB-76BEA1F7DFF5}">
      <dsp:nvSpPr>
        <dsp:cNvPr id="0" name=""/>
        <dsp:cNvSpPr/>
      </dsp:nvSpPr>
      <dsp:spPr>
        <a:xfrm>
          <a:off x="277583" y="1367836"/>
          <a:ext cx="1369591" cy="136959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231D79-142E-47B1-B553-D13420BEBADE}">
      <dsp:nvSpPr>
        <dsp:cNvPr id="0" name=""/>
        <dsp:cNvSpPr/>
      </dsp:nvSpPr>
      <dsp:spPr>
        <a:xfrm>
          <a:off x="565198" y="1655450"/>
          <a:ext cx="794363" cy="7943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342AEE-D15D-40C4-A2B4-D1CF3B2986CE}">
      <dsp:nvSpPr>
        <dsp:cNvPr id="0" name=""/>
        <dsp:cNvSpPr/>
      </dsp:nvSpPr>
      <dsp:spPr>
        <a:xfrm>
          <a:off x="1940659" y="1367836"/>
          <a:ext cx="3228323" cy="1369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GB" sz="1900" kern="1200"/>
            <a:t>Assessors want to hear about the journey – </a:t>
          </a:r>
          <a:r>
            <a:rPr lang="en-GB" sz="1900" kern="1200" err="1"/>
            <a:t>eg</a:t>
          </a:r>
          <a:r>
            <a:rPr lang="en-GB" sz="1900" kern="1200"/>
            <a:t> an inspirational individual, and company ethos</a:t>
          </a:r>
          <a:endParaRPr lang="en-US" sz="1900" kern="1200"/>
        </a:p>
      </dsp:txBody>
      <dsp:txXfrm>
        <a:off x="1940659" y="1367836"/>
        <a:ext cx="3228323" cy="1369591"/>
      </dsp:txXfrm>
    </dsp:sp>
    <dsp:sp modelId="{F69CB3EF-0A5D-4324-9F7A-F93B685D596D}">
      <dsp:nvSpPr>
        <dsp:cNvPr id="0" name=""/>
        <dsp:cNvSpPr/>
      </dsp:nvSpPr>
      <dsp:spPr>
        <a:xfrm>
          <a:off x="5731493" y="1367836"/>
          <a:ext cx="1369591" cy="136959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0D41F6-0B19-4617-96AA-6BF790AA720E}">
      <dsp:nvSpPr>
        <dsp:cNvPr id="0" name=""/>
        <dsp:cNvSpPr/>
      </dsp:nvSpPr>
      <dsp:spPr>
        <a:xfrm>
          <a:off x="6019108" y="1655450"/>
          <a:ext cx="794363" cy="7943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275725-4B1C-4D4A-A4EA-656C8BAEB016}">
      <dsp:nvSpPr>
        <dsp:cNvPr id="0" name=""/>
        <dsp:cNvSpPr/>
      </dsp:nvSpPr>
      <dsp:spPr>
        <a:xfrm>
          <a:off x="7394569" y="1367836"/>
          <a:ext cx="3228323" cy="1369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GB" sz="1900" kern="1200"/>
            <a:t>SMEs: don’t be put off by questions you might feel are for larger organisations, answer to the extent as you can</a:t>
          </a:r>
          <a:endParaRPr lang="en-US" sz="1900" kern="1200"/>
        </a:p>
      </dsp:txBody>
      <dsp:txXfrm>
        <a:off x="7394569" y="1367836"/>
        <a:ext cx="3228323" cy="136959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202D46-4BF3-490E-BBE5-762CCAD3DDDD}" type="datetimeFigureOut">
              <a:rPr lang="en-GB" smtClean="0"/>
              <a:t>15/07/2025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C6A5C-DD99-4692-A0EE-7009256BD9FE}" type="slidenum">
              <a:rPr lang="en-GB" smtClean="0"/>
              <a:t>‹#›</a:t>
            </a:fld>
            <a:endParaRPr lang="en-GB"/>
          </a:p>
        </p:txBody>
      </p:sp>
    </p:spTree>
    <p:extLst>
      <p:ext uri="{BB962C8B-B14F-4D97-AF65-F5344CB8AC3E}">
        <p14:creationId xmlns:p14="http://schemas.microsoft.com/office/powerpoint/2010/main" val="39305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I’ll begin with a quick word about the </a:t>
            </a:r>
            <a:r>
              <a:rPr lang="en-GB" sz="1200" b="1" kern="1200" dirty="0">
                <a:solidFill>
                  <a:schemeClr val="tx1"/>
                </a:solidFill>
                <a:effectLst/>
                <a:latin typeface="+mn-lt"/>
                <a:ea typeface="+mn-ea"/>
                <a:cs typeface="+mn-cs"/>
              </a:rPr>
              <a:t>Guernsey Chamber of Commerce</a:t>
            </a:r>
            <a:r>
              <a:rPr lang="en-GB" sz="1200" kern="1200" dirty="0">
                <a:solidFill>
                  <a:schemeClr val="tx1"/>
                </a:solidFill>
                <a:effectLst/>
                <a:latin typeface="+mn-lt"/>
                <a:ea typeface="+mn-ea"/>
                <a:cs typeface="+mn-cs"/>
              </a:rPr>
              <a:t>. We are the island’s largest business network, representing over 500 organisations and 10,000 employees — 83% of which are small and medium-sized businesses. Our mission is simple: to help local businesses thrive. We do that by connecting people, promoting our members’ work, and advocating for the issues that matter most to the business community.</a:t>
            </a:r>
          </a:p>
          <a:p>
            <a:r>
              <a:rPr lang="en-GB" sz="1200" kern="1200" dirty="0">
                <a:solidFill>
                  <a:schemeClr val="tx1"/>
                </a:solidFill>
                <a:effectLst/>
                <a:latin typeface="+mn-lt"/>
                <a:ea typeface="+mn-ea"/>
                <a:cs typeface="+mn-cs"/>
              </a:rPr>
              <a:t>At the heart of all we do is a belief in collaboration, innovation, and creating the right environment for businesses to grow. That’s why we’re so pleased to support and promote the </a:t>
            </a:r>
            <a:r>
              <a:rPr lang="en-GB" sz="1200" b="1" kern="1200" dirty="0">
                <a:solidFill>
                  <a:schemeClr val="tx1"/>
                </a:solidFill>
                <a:effectLst/>
                <a:latin typeface="+mn-lt"/>
                <a:ea typeface="+mn-ea"/>
                <a:cs typeface="+mn-cs"/>
              </a:rPr>
              <a:t>King’s Awards for Enterprise</a:t>
            </a:r>
            <a:r>
              <a:rPr lang="en-GB" sz="1200" kern="1200" dirty="0">
                <a:solidFill>
                  <a:schemeClr val="tx1"/>
                </a:solidFill>
                <a:effectLst/>
                <a:latin typeface="+mn-lt"/>
                <a:ea typeface="+mn-ea"/>
                <a:cs typeface="+mn-cs"/>
              </a:rPr>
              <a:t> — because they align so well with those values.</a:t>
            </a:r>
          </a:p>
          <a:p>
            <a:endParaRPr lang="en-GB" dirty="0"/>
          </a:p>
        </p:txBody>
      </p:sp>
      <p:sp>
        <p:nvSpPr>
          <p:cNvPr id="4" name="Slide Number Placeholder 3"/>
          <p:cNvSpPr>
            <a:spLocks noGrp="1"/>
          </p:cNvSpPr>
          <p:nvPr>
            <p:ph type="sldNum" sz="quarter" idx="5"/>
          </p:nvPr>
        </p:nvSpPr>
        <p:spPr/>
        <p:txBody>
          <a:bodyPr/>
          <a:lstStyle/>
          <a:p>
            <a:fld id="{50DC6A5C-DD99-4692-A0EE-7009256BD9FE}" type="slidenum">
              <a:rPr lang="en-GB" smtClean="0"/>
              <a:t>5</a:t>
            </a:fld>
            <a:endParaRPr lang="en-GB"/>
          </a:p>
        </p:txBody>
      </p:sp>
    </p:spTree>
    <p:extLst>
      <p:ext uri="{BB962C8B-B14F-4D97-AF65-F5344CB8AC3E}">
        <p14:creationId xmlns:p14="http://schemas.microsoft.com/office/powerpoint/2010/main" val="13355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the International Trade, we would ask you to submit your financial figures for either a 6 year period or a 3 year period. You would need to have at least £100,000 of overseas sales in the first year of your submitted figures.</a:t>
            </a:r>
          </a:p>
          <a:p>
            <a:r>
              <a:rPr lang="en-GB" sz="1200" kern="1200" dirty="0">
                <a:solidFill>
                  <a:schemeClr val="tx1"/>
                </a:solidFill>
                <a:effectLst/>
                <a:latin typeface="+mn-lt"/>
                <a:ea typeface="+mn-ea"/>
                <a:cs typeface="+mn-cs"/>
              </a:rPr>
              <a:t>You may wish to look at your recent commercial success overseas and decide if you would like to apply for:</a:t>
            </a:r>
          </a:p>
          <a:p>
            <a:pPr lvl="0"/>
            <a:r>
              <a:rPr lang="en-GB" sz="1200" kern="1200" dirty="0">
                <a:solidFill>
                  <a:schemeClr val="tx1"/>
                </a:solidFill>
                <a:effectLst/>
                <a:latin typeface="+mn-lt"/>
                <a:ea typeface="+mn-ea"/>
                <a:cs typeface="+mn-cs"/>
              </a:rPr>
              <a:t>Continuous growth over 6 years</a:t>
            </a:r>
          </a:p>
          <a:p>
            <a:pPr lvl="0"/>
            <a:r>
              <a:rPr lang="en-GB" sz="1200" kern="1200" dirty="0">
                <a:solidFill>
                  <a:schemeClr val="tx1"/>
                </a:solidFill>
                <a:effectLst/>
                <a:latin typeface="+mn-lt"/>
                <a:ea typeface="+mn-ea"/>
                <a:cs typeface="+mn-cs"/>
              </a:rPr>
              <a:t>Or an award that recognises steep growth over a 3 year period</a:t>
            </a: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award is the premier one in terms of international trade and they really matter internationally and it’s great for a company to achieve it.</a:t>
            </a:r>
          </a:p>
          <a:p>
            <a:r>
              <a:rPr lang="en-GB" sz="1200" kern="1200" dirty="0">
                <a:solidFill>
                  <a:schemeClr val="tx1"/>
                </a:solidFill>
                <a:effectLst/>
                <a:latin typeface="+mn-lt"/>
                <a:ea typeface="+mn-ea"/>
                <a:cs typeface="+mn-cs"/>
              </a:rPr>
              <a:t>It is not just a proof of the quality of the product or proof of the international trade success </a:t>
            </a:r>
          </a:p>
          <a:p>
            <a:r>
              <a:rPr lang="en-GB" sz="1200" kern="1200" dirty="0">
                <a:solidFill>
                  <a:schemeClr val="tx1"/>
                </a:solidFill>
                <a:effectLst/>
                <a:latin typeface="+mn-lt"/>
                <a:ea typeface="+mn-ea"/>
                <a:cs typeface="+mn-cs"/>
              </a:rPr>
              <a:t>the most important thing is that the Award sets the company up as a trusted partner, which overseas companies know they can do business with which is really important.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application needs to tell a story about the business of the company. The Assessors are experts in international trade but are not experts in the individual company’s own business: applicants need to explain almost in simple terms and describe why their international trade has been so important to that business.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We’d advise reading through the form carefully before you start. This is so that you can find out what information is needed and plan.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It’s easy to treat the form as an exam, completing the questions as you go along. However, you can work on a section, save it and return to it. The form is designed to take you through the journey so decide which bit of the journey are you going to put in each question. Avoid repeating yourself.</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Overall eligibility, the important thing is to see a pattern of growth throughout the company.</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To qualify, there must be a minimum of £100k of international trade in each year from the first year.</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Once you go over £100k, there needs to be an increase year on year</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You must show steep growth over 3 years or sustained growth over 6 years.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rate of increase may vary, but it cannot go down - there must be no dips over the 3 or 6 years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Regarding the rate of increase, applicants have often asked if there is a pass mark of growth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is 20% good – there is no simple answer because every business is different so there is no pass mark.</a:t>
            </a:r>
          </a:p>
          <a:p>
            <a:r>
              <a:rPr lang="en-GB" sz="1200" kern="1200" dirty="0">
                <a:solidFill>
                  <a:schemeClr val="tx1"/>
                </a:solidFill>
                <a:effectLst/>
                <a:latin typeface="+mn-lt"/>
                <a:ea typeface="+mn-ea"/>
                <a:cs typeface="+mn-cs"/>
              </a:rPr>
              <a:t>An example to illustrate this is where a new exporter reaches over £100k one year and £200k the next year – that is 100% increase; </a:t>
            </a:r>
          </a:p>
          <a:p>
            <a:r>
              <a:rPr lang="en-GB" sz="1200" kern="1200" dirty="0">
                <a:solidFill>
                  <a:schemeClr val="tx1"/>
                </a:solidFill>
                <a:effectLst/>
                <a:latin typeface="+mn-lt"/>
                <a:ea typeface="+mn-ea"/>
                <a:cs typeface="+mn-cs"/>
              </a:rPr>
              <a:t>However, there might be an internationally renowned expert export business which might be making billions and achieve an increase in £10m which is relatively small comparatively but it’s still of tremendous value. </a:t>
            </a:r>
          </a:p>
          <a:p>
            <a:r>
              <a:rPr lang="en-GB" sz="1200" b="1" kern="1200" dirty="0">
                <a:solidFill>
                  <a:schemeClr val="tx1"/>
                </a:solidFill>
                <a:effectLst/>
                <a:latin typeface="+mn-lt"/>
                <a:ea typeface="+mn-ea"/>
                <a:cs typeface="+mn-cs"/>
              </a:rPr>
              <a:t>We can’t compare sector and sector, size and size - for example an internet web-based scale up company with a manufacturer because both have come through very different processes.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 </a:t>
            </a:r>
            <a:r>
              <a:rPr lang="en-GB" sz="1200" b="1" kern="1200" dirty="0">
                <a:solidFill>
                  <a:schemeClr val="tx1"/>
                </a:solidFill>
                <a:effectLst/>
                <a:latin typeface="+mn-lt"/>
                <a:ea typeface="+mn-ea"/>
                <a:cs typeface="+mn-cs"/>
              </a:rPr>
              <a:t>assessors take each business on its own merits – they take into account size of the business, the sector they operate in and the market they have sold to.</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the </a:t>
            </a:r>
            <a:r>
              <a:rPr lang="en-GB" sz="1200" b="1" kern="1200" dirty="0">
                <a:solidFill>
                  <a:schemeClr val="tx1"/>
                </a:solidFill>
                <a:effectLst/>
                <a:latin typeface="+mn-lt"/>
                <a:ea typeface="+mn-ea"/>
                <a:cs typeface="+mn-cs"/>
              </a:rPr>
              <a:t>International Trade</a:t>
            </a:r>
            <a:r>
              <a:rPr lang="en-GB" sz="1200" kern="1200" dirty="0">
                <a:solidFill>
                  <a:schemeClr val="tx1"/>
                </a:solidFill>
                <a:effectLst/>
                <a:latin typeface="+mn-lt"/>
                <a:ea typeface="+mn-ea"/>
                <a:cs typeface="+mn-cs"/>
              </a:rPr>
              <a:t> section - some of the questions businesses can ask themselves about their international trade: in this section, what decisions did you make about attacking a market. How have you succeeded. What’s different about your business.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What’s going on in the markets you’re selling in. Why did you choose those markets. How did you enter them; What markets are you thinking about going into. How has international trade improved your business. How has the company developed and what role has International trade played in that development.</a:t>
            </a:r>
          </a:p>
        </p:txBody>
      </p:sp>
      <p:sp>
        <p:nvSpPr>
          <p:cNvPr id="4" name="Slide Number Placeholder 3"/>
          <p:cNvSpPr>
            <a:spLocks noGrp="1"/>
          </p:cNvSpPr>
          <p:nvPr>
            <p:ph type="sldNum" sz="quarter" idx="5"/>
          </p:nvPr>
        </p:nvSpPr>
        <p:spPr/>
        <p:txBody>
          <a:bodyPr/>
          <a:lstStyle/>
          <a:p>
            <a:fld id="{DA30EBF7-C314-4E2C-8559-49E0318495D6}" type="slidenum">
              <a:rPr lang="en-GB" smtClean="0"/>
              <a:t>17</a:t>
            </a:fld>
            <a:endParaRPr lang="en-GB"/>
          </a:p>
        </p:txBody>
      </p:sp>
    </p:spTree>
    <p:extLst>
      <p:ext uri="{BB962C8B-B14F-4D97-AF65-F5344CB8AC3E}">
        <p14:creationId xmlns:p14="http://schemas.microsoft.com/office/powerpoint/2010/main" val="2314448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4" name="Google Shape;3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extLst>
      <p:ext uri="{BB962C8B-B14F-4D97-AF65-F5344CB8AC3E}">
        <p14:creationId xmlns:p14="http://schemas.microsoft.com/office/powerpoint/2010/main" val="1804902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Promoting Opportunity award recognises businesses that actively support people from disadvantaged backgrounds through initiatives like mentoring, inclusive recruitment, job training, or careers advice. It’s not about charity — it’s about creating lasting change and opening doors. Applications should explain who you helped, how, and the difference it made. Back it up with KPIs, testimonials or other evidence, and highlight how the programme has also benefited your own organisation. They are looking for meaningful, measurable impact.</a:t>
            </a:r>
          </a:p>
          <a:p>
            <a:endParaRPr lang="en-GB" dirty="0"/>
          </a:p>
        </p:txBody>
      </p:sp>
      <p:sp>
        <p:nvSpPr>
          <p:cNvPr id="4" name="Slide Number Placeholder 3"/>
          <p:cNvSpPr>
            <a:spLocks noGrp="1"/>
          </p:cNvSpPr>
          <p:nvPr>
            <p:ph type="sldNum" sz="quarter" idx="5"/>
          </p:nvPr>
        </p:nvSpPr>
        <p:spPr/>
        <p:txBody>
          <a:bodyPr/>
          <a:lstStyle/>
          <a:p>
            <a:fld id="{50DC6A5C-DD99-4692-A0EE-7009256BD9FE}" type="slidenum">
              <a:rPr lang="en-GB" smtClean="0"/>
              <a:t>19</a:t>
            </a:fld>
            <a:endParaRPr lang="en-GB"/>
          </a:p>
        </p:txBody>
      </p:sp>
    </p:spTree>
    <p:extLst>
      <p:ext uri="{BB962C8B-B14F-4D97-AF65-F5344CB8AC3E}">
        <p14:creationId xmlns:p14="http://schemas.microsoft.com/office/powerpoint/2010/main" val="3955607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recognise businesses that help individuals who struggle to access, progress, and succeed in the workplace. Subsidiaries with a core purpose of social mobility, training providers, and educational organizations (if applying jointly with a business or for their own workforce) can also apply.</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Points for Applicants: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Focus on who you are helping and why.</a:t>
            </a:r>
          </a:p>
          <a:p>
            <a:pPr lvl="0"/>
            <a:r>
              <a:rPr lang="en-GB" sz="1200" kern="1200" dirty="0">
                <a:solidFill>
                  <a:schemeClr val="tx1"/>
                </a:solidFill>
                <a:effectLst/>
                <a:latin typeface="+mn-lt"/>
                <a:ea typeface="+mn-ea"/>
                <a:cs typeface="+mn-cs"/>
              </a:rPr>
              <a:t>Provide a clear narrative on the support offered.</a:t>
            </a:r>
          </a:p>
          <a:p>
            <a:pPr lvl="0"/>
            <a:r>
              <a:rPr lang="en-GB" sz="1200" kern="1200" dirty="0">
                <a:solidFill>
                  <a:schemeClr val="tx1"/>
                </a:solidFill>
                <a:effectLst/>
                <a:latin typeface="+mn-lt"/>
                <a:ea typeface="+mn-ea"/>
                <a:cs typeface="+mn-cs"/>
              </a:rPr>
              <a:t>Describe the program/intervention, its purpose, and its impact.</a:t>
            </a:r>
          </a:p>
          <a:p>
            <a:pPr lvl="0"/>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Types of Interventions: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Recruitment process improvements</a:t>
            </a:r>
          </a:p>
          <a:p>
            <a:pPr lvl="0"/>
            <a:r>
              <a:rPr lang="en-GB" sz="1200" kern="1200" dirty="0">
                <a:solidFill>
                  <a:schemeClr val="tx1"/>
                </a:solidFill>
                <a:effectLst/>
                <a:latin typeface="+mn-lt"/>
                <a:ea typeface="+mn-ea"/>
                <a:cs typeface="+mn-cs"/>
              </a:rPr>
              <a:t>Work experience and careers advice</a:t>
            </a:r>
          </a:p>
          <a:p>
            <a:pPr lvl="0"/>
            <a:r>
              <a:rPr lang="en-GB" sz="1200" kern="1200" dirty="0">
                <a:solidFill>
                  <a:schemeClr val="tx1"/>
                </a:solidFill>
                <a:effectLst/>
                <a:latin typeface="+mn-lt"/>
                <a:ea typeface="+mn-ea"/>
                <a:cs typeface="+mn-cs"/>
              </a:rPr>
              <a:t>Mentoring or coaching</a:t>
            </a:r>
          </a:p>
          <a:p>
            <a:pPr lvl="0"/>
            <a:r>
              <a:rPr lang="en-GB" sz="1200" kern="1200" dirty="0">
                <a:solidFill>
                  <a:schemeClr val="tx1"/>
                </a:solidFill>
                <a:effectLst/>
                <a:latin typeface="+mn-lt"/>
                <a:ea typeface="+mn-ea"/>
                <a:cs typeface="+mn-cs"/>
              </a:rPr>
              <a:t>Interview and job-related training</a:t>
            </a:r>
          </a:p>
          <a:p>
            <a:pPr lvl="0"/>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Requirements: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Demonstrate the impact with KPIs and progress monitoring.</a:t>
            </a:r>
          </a:p>
          <a:p>
            <a:pPr lvl="0"/>
            <a:r>
              <a:rPr lang="en-GB" sz="1200" kern="1200" dirty="0">
                <a:solidFill>
                  <a:schemeClr val="tx1"/>
                </a:solidFill>
                <a:effectLst/>
                <a:latin typeface="+mn-lt"/>
                <a:ea typeface="+mn-ea"/>
                <a:cs typeface="+mn-cs"/>
              </a:rPr>
              <a:t>Explain the programme's development, context, and rationale.</a:t>
            </a:r>
          </a:p>
          <a:p>
            <a:pPr lvl="0"/>
            <a:r>
              <a:rPr lang="en-GB" sz="1200" kern="1200" dirty="0">
                <a:solidFill>
                  <a:schemeClr val="tx1"/>
                </a:solidFill>
                <a:effectLst/>
                <a:latin typeface="+mn-lt"/>
                <a:ea typeface="+mn-ea"/>
                <a:cs typeface="+mn-cs"/>
              </a:rPr>
              <a:t>Be specific about the targeted groups.</a:t>
            </a:r>
          </a:p>
          <a:p>
            <a:pPr lvl="0"/>
            <a:r>
              <a:rPr lang="en-GB" sz="1200" kern="1200" dirty="0">
                <a:solidFill>
                  <a:schemeClr val="tx1"/>
                </a:solidFill>
                <a:effectLst/>
                <a:latin typeface="+mn-lt"/>
                <a:ea typeface="+mn-ea"/>
                <a:cs typeface="+mn-cs"/>
              </a:rPr>
              <a:t>Show how the programme supports disadvantaged individuals in improving job skills and finding work.</a:t>
            </a:r>
          </a:p>
          <a:p>
            <a:pPr lvl="0"/>
            <a:r>
              <a:rPr lang="en-GB" sz="1200" kern="1200" dirty="0">
                <a:solidFill>
                  <a:schemeClr val="tx1"/>
                </a:solidFill>
                <a:effectLst/>
                <a:latin typeface="+mn-lt"/>
                <a:ea typeface="+mn-ea"/>
                <a:cs typeface="+mn-cs"/>
              </a:rPr>
              <a:t>Highlight the transformative impact on individuals and the organisation.</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Those who are eligible:</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Businesses, charities, social enterprises, or non-profits with a social mobility programme.</a:t>
            </a:r>
          </a:p>
          <a:p>
            <a:pPr lvl="0"/>
            <a:r>
              <a:rPr lang="en-GB" sz="1200" kern="1200" dirty="0">
                <a:solidFill>
                  <a:schemeClr val="tx1"/>
                </a:solidFill>
                <a:effectLst/>
                <a:latin typeface="+mn-lt"/>
                <a:ea typeface="+mn-ea"/>
                <a:cs typeface="+mn-cs"/>
              </a:rPr>
              <a:t>Subsidiaries of organisations with a social mobility focus.</a:t>
            </a:r>
          </a:p>
          <a:p>
            <a:pPr lvl="0"/>
            <a:r>
              <a:rPr lang="en-GB" sz="1200" kern="1200" dirty="0">
                <a:solidFill>
                  <a:schemeClr val="tx1"/>
                </a:solidFill>
                <a:effectLst/>
                <a:latin typeface="+mn-lt"/>
                <a:ea typeface="+mn-ea"/>
                <a:cs typeface="+mn-cs"/>
              </a:rPr>
              <a:t>Training providers or educational organizations (joint applications or for their own workforce).</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Assessment Criteria:</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Situation before the programme and its impact on disadvantaged individuals.</a:t>
            </a:r>
          </a:p>
          <a:p>
            <a:pPr lvl="0"/>
            <a:r>
              <a:rPr lang="en-GB" sz="1200" kern="1200" dirty="0">
                <a:solidFill>
                  <a:schemeClr val="tx1"/>
                </a:solidFill>
                <a:effectLst/>
                <a:latin typeface="+mn-lt"/>
                <a:ea typeface="+mn-ea"/>
                <a:cs typeface="+mn-cs"/>
              </a:rPr>
              <a:t>Benefits to the organisation, community, staff, and workforce.</a:t>
            </a:r>
          </a:p>
          <a:p>
            <a:pPr lvl="0"/>
            <a:r>
              <a:rPr lang="en-GB" sz="1200" kern="1200" dirty="0">
                <a:solidFill>
                  <a:schemeClr val="tx1"/>
                </a:solidFill>
                <a:effectLst/>
                <a:latin typeface="+mn-lt"/>
                <a:ea typeface="+mn-ea"/>
                <a:cs typeface="+mn-cs"/>
              </a:rPr>
              <a:t>Improved employability of participants.</a:t>
            </a:r>
          </a:p>
        </p:txBody>
      </p:sp>
      <p:sp>
        <p:nvSpPr>
          <p:cNvPr id="4" name="Slide Number Placeholder 3"/>
          <p:cNvSpPr>
            <a:spLocks noGrp="1"/>
          </p:cNvSpPr>
          <p:nvPr>
            <p:ph type="sldNum" sz="quarter" idx="5"/>
          </p:nvPr>
        </p:nvSpPr>
        <p:spPr/>
        <p:txBody>
          <a:bodyPr/>
          <a:lstStyle/>
          <a:p>
            <a:fld id="{DA30EBF7-C314-4E2C-8559-49E0318495D6}" type="slidenum">
              <a:rPr lang="en-GB" smtClean="0"/>
              <a:t>20</a:t>
            </a:fld>
            <a:endParaRPr lang="en-GB"/>
          </a:p>
        </p:txBody>
      </p:sp>
    </p:spTree>
    <p:extLst>
      <p:ext uri="{BB962C8B-B14F-4D97-AF65-F5344CB8AC3E}">
        <p14:creationId xmlns:p14="http://schemas.microsoft.com/office/powerpoint/2010/main" val="617767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Assessors really like to know about the impact</a:t>
            </a:r>
          </a:p>
          <a:p>
            <a:pPr marL="0" lvl="0" indent="0" algn="l" rtl="0">
              <a:spcBef>
                <a:spcPts val="0"/>
              </a:spcBef>
              <a:spcAft>
                <a:spcPts val="0"/>
              </a:spcAft>
              <a:buNone/>
            </a:pPr>
            <a:r>
              <a:rPr lang="en-GB"/>
              <a:t>It is helpful to back this up with evidence, for example testimonials</a:t>
            </a:r>
            <a:endParaRPr/>
          </a:p>
        </p:txBody>
      </p:sp>
      <p:sp>
        <p:nvSpPr>
          <p:cNvPr id="364" name="Google Shape;3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extLst>
      <p:ext uri="{BB962C8B-B14F-4D97-AF65-F5344CB8AC3E}">
        <p14:creationId xmlns:p14="http://schemas.microsoft.com/office/powerpoint/2010/main" val="2071021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the Sustainable Development category, we want to see whole-business commitment to sustainability over at least two years. Tell us how it’s embedded in your strategy, what impact it’s had, and how you're leading in your sector. You don’t need to be a B Corp – each business can have a fit for their scale operation — but you do need to show meaningful progress, innovation, and alignment with the UN Sustainable Development Goals.</a:t>
            </a:r>
          </a:p>
          <a:p>
            <a:endParaRPr lang="en-GB" dirty="0"/>
          </a:p>
        </p:txBody>
      </p:sp>
      <p:sp>
        <p:nvSpPr>
          <p:cNvPr id="4" name="Slide Number Placeholder 3"/>
          <p:cNvSpPr>
            <a:spLocks noGrp="1"/>
          </p:cNvSpPr>
          <p:nvPr>
            <p:ph type="sldNum" sz="quarter" idx="5"/>
          </p:nvPr>
        </p:nvSpPr>
        <p:spPr/>
        <p:txBody>
          <a:bodyPr/>
          <a:lstStyle/>
          <a:p>
            <a:fld id="{50DC6A5C-DD99-4692-A0EE-7009256BD9FE}" type="slidenum">
              <a:rPr lang="en-GB" smtClean="0"/>
              <a:t>22</a:t>
            </a:fld>
            <a:endParaRPr lang="en-GB"/>
          </a:p>
        </p:txBody>
      </p:sp>
    </p:spTree>
    <p:extLst>
      <p:ext uri="{BB962C8B-B14F-4D97-AF65-F5344CB8AC3E}">
        <p14:creationId xmlns:p14="http://schemas.microsoft.com/office/powerpoint/2010/main" val="1224670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Sustainable Development </a:t>
            </a:r>
            <a:r>
              <a:rPr lang="en-GB" sz="1200" kern="1200" dirty="0">
                <a:solidFill>
                  <a:schemeClr val="tx1"/>
                </a:solidFill>
                <a:effectLst/>
                <a:latin typeface="+mn-lt"/>
                <a:ea typeface="+mn-ea"/>
                <a:cs typeface="+mn-cs"/>
              </a:rPr>
              <a:t>where recipients demonstrate outstanding commitment to whole-organisational sustainability, for more than two years, and can provide evidence showing how sustainability is embedded in their strategy.  </a:t>
            </a:r>
            <a:endParaRPr lang="en-GB" sz="14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assessment is proportionate to the size of the business.  Assessors will consider the size and scale of the business when reviewing application forms, so applicants need to tell their story and complete the form to the best of their ability to demonstrate what they do. </a:t>
            </a:r>
            <a:br>
              <a:rPr lang="en-GB" sz="1400" kern="1200" dirty="0">
                <a:solidFill>
                  <a:schemeClr val="tx1"/>
                </a:solidFill>
                <a:effectLst/>
                <a:latin typeface="+mn-lt"/>
                <a:ea typeface="+mn-ea"/>
                <a:cs typeface="+mn-cs"/>
              </a:rPr>
            </a:br>
            <a:endParaRPr lang="en-GB" sz="14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Expectations for sustainable development are higher now than they were five years ago, they are looking for modern standards and those who have pushed the boundaries in their sector. </a:t>
            </a:r>
            <a:endParaRPr lang="en-GB" sz="14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are looking for businesses who are leading the way in sustainable development in their sector. Applicants must demonstrate that they are financially viable.  </a:t>
            </a:r>
            <a:endParaRPr lang="en-GB" sz="14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4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Applicants need to consider carbon sensibly - all companies should consider their scope 1 and scope 2 emissions and large companies should be considering scope 3 emissions. </a:t>
            </a:r>
            <a:br>
              <a:rPr lang="en-GB" sz="1400" kern="1200" dirty="0">
                <a:solidFill>
                  <a:schemeClr val="tx1"/>
                </a:solidFill>
                <a:effectLst/>
                <a:latin typeface="+mn-lt"/>
                <a:ea typeface="+mn-ea"/>
                <a:cs typeface="+mn-cs"/>
              </a:rPr>
            </a:br>
            <a:endParaRPr lang="en-GB" sz="14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Circular economy - companies who have considered this (to make sure their products or services are circular, and materials do not leak out into landfill. As part of this, there’s a big push to reduce the use of plastics so companies who use plastic can apply but they should demonstrate that they are considering alternatives where possible, and/or minimising their use of plastics.  </a:t>
            </a:r>
            <a:br>
              <a:rPr lang="en-GB" sz="1400" kern="1200" dirty="0">
                <a:solidFill>
                  <a:schemeClr val="tx1"/>
                </a:solidFill>
                <a:effectLst/>
                <a:latin typeface="+mn-lt"/>
                <a:ea typeface="+mn-ea"/>
                <a:cs typeface="+mn-cs"/>
              </a:rPr>
            </a:br>
            <a:endParaRPr lang="en-GB" sz="14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Benchmarking – how is a company doing compared to their competitors. Applicants could demonstrate how they are better compared to their competitors and should have reached out to their trade associations and done their own research to make sure they are the best in their sector.  </a:t>
            </a:r>
            <a:br>
              <a:rPr lang="en-GB" sz="1400" kern="1200" dirty="0">
                <a:solidFill>
                  <a:schemeClr val="tx1"/>
                </a:solidFill>
                <a:effectLst/>
                <a:latin typeface="+mn-lt"/>
                <a:ea typeface="+mn-ea"/>
                <a:cs typeface="+mn-cs"/>
              </a:rPr>
            </a:br>
            <a:endParaRPr lang="en-GB" sz="14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 Corp status is not essential. A lot of Award recipients aren’t B Corps, but it does help companies to formulate their ideas and assess where they are in the industry, and it shows that companies are on the right path. B Corps often submit strong applications. </a:t>
            </a:r>
            <a:br>
              <a:rPr lang="en-GB" sz="1400" kern="1200" dirty="0">
                <a:solidFill>
                  <a:schemeClr val="tx1"/>
                </a:solidFill>
                <a:effectLst/>
                <a:latin typeface="+mn-lt"/>
                <a:ea typeface="+mn-ea"/>
                <a:cs typeface="+mn-cs"/>
              </a:rPr>
            </a:br>
            <a:endParaRPr lang="en-GB" sz="14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Describing your sustainability journey:</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Have you developed innovative products or processes which deliver sustainability benefits, or integrated sustainability within your organisation, supply chain, or community leading to positive outcomes?</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How has your organisation and its leadership driving change in your sector, overcoming industry-specific challenges, and setting higher sustainability standards?</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What are you doing differently to your competitors in sustainability?</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How are you influencing others to adopt sustainable practices?</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How are you aligning your sustainability efforts with the United Nations Sustainable Development Goals?</a:t>
            </a:r>
            <a:endParaRPr lang="en-GB"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A30EBF7-C314-4E2C-8559-49E0318495D6}" type="slidenum">
              <a:rPr lang="en-GB" smtClean="0"/>
              <a:t>23</a:t>
            </a:fld>
            <a:endParaRPr lang="en-GB"/>
          </a:p>
        </p:txBody>
      </p:sp>
    </p:spTree>
    <p:extLst>
      <p:ext uri="{BB962C8B-B14F-4D97-AF65-F5344CB8AC3E}">
        <p14:creationId xmlns:p14="http://schemas.microsoft.com/office/powerpoint/2010/main" val="3231756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b="1">
                <a:latin typeface="+mn-lt"/>
              </a:rPr>
              <a:t>Point on Scope 3 – for example </a:t>
            </a:r>
            <a:r>
              <a:rPr lang="en-GB" sz="1200">
                <a:latin typeface="+mn-lt"/>
              </a:rPr>
              <a:t>– if you’re a company such as BP - are you carbon neutral across all your sites – we’re looking for organisations that can demonstrate measures they’ve taken to be sustainable across the whole business, and the results that show these measures are working.</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200">
              <a:latin typeface="+mn-lt"/>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a:latin typeface="+mn-lt"/>
              </a:rPr>
              <a:t>‘B-Corp’ and similar status is nice to have but not essential – it shows company is on right track. As all companies are different.</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200">
              <a:latin typeface="+mn-lt"/>
            </a:endParaRPr>
          </a:p>
          <a:p>
            <a:pPr marL="0" lvl="0" indent="0" algn="l" rtl="0">
              <a:spcBef>
                <a:spcPts val="0"/>
              </a:spcBef>
              <a:spcAft>
                <a:spcPts val="0"/>
              </a:spcAft>
              <a:buNone/>
            </a:pPr>
            <a:endParaRPr/>
          </a:p>
        </p:txBody>
      </p:sp>
      <p:sp>
        <p:nvSpPr>
          <p:cNvPr id="364" name="Google Shape;3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907786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a:t>Additional comments while presenting</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GB"/>
              <a:t>There are general eligibility criteria which are covered online on gov.uk which all LLs are familiar with.</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b="1"/>
              <a:t>For Applicants:</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GB"/>
              <a:t>Preparation - if you don’t read through the whole form, </a:t>
            </a:r>
            <a:r>
              <a:rPr lang="en-GB" sz="1200"/>
              <a:t>it is easy to start repeating yourself in different sections - think about what bits of information you want to put in individual sections of the form.</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lang="en-GB" sz="140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sz="1400">
                <a:solidFill>
                  <a:schemeClr val="dk1"/>
                </a:solidFill>
              </a:rPr>
              <a:t>These are the sorts of answers the Assessors are looking for, for example: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a:t>What’s your company’s story</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a:t>What was the problem before you implemented the innovation/scheme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a:t>Who has inspired you – who’s idea was it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a:t>How did you access the overseas market? What made you come up the social mobility initiative?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a:t>Refer back – if you feel you’ve answered a question already, be clear about that and refer to the number of the answer you’ve already given.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a:t>If you are </a:t>
            </a:r>
            <a:r>
              <a:rPr lang="en-GB" sz="1200" b="1"/>
              <a:t>unsuccessful</a:t>
            </a:r>
            <a:r>
              <a:rPr lang="en-GB" sz="1200"/>
              <a:t>, if you don’t succeed on your first application, assessors give formative feedback via your application dashboard which can really help explain where your application needed more strength</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a:t>Some companies say that just filling in the form itself is beneficial!</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200"/>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a:t>Now moving on to some of some of the things that assessors are looking for in the International Trade Category and Promoting Opportunity (through social mobility)</a:t>
            </a:r>
          </a:p>
          <a:p>
            <a:pPr marL="285750" marR="0" lvl="0" indent="-285750" algn="l" defTabSz="914400" rtl="0" eaLnBrk="1" fontAlgn="auto" latinLnBrk="0" hangingPunct="1">
              <a:lnSpc>
                <a:spcPct val="100000"/>
              </a:lnSpc>
              <a:spcBef>
                <a:spcPts val="0"/>
              </a:spcBef>
              <a:spcAft>
                <a:spcPts val="0"/>
              </a:spcAft>
              <a:buClr>
                <a:srgbClr val="000000"/>
              </a:buClr>
              <a:buSzPts val="1400"/>
              <a:buFontTx/>
              <a:buChar char="-"/>
              <a:tabLst/>
              <a:defRPr/>
            </a:pPr>
            <a:endParaRPr lang="en-GB" sz="1400">
              <a:solidFill>
                <a:schemeClr val="dk1"/>
              </a:solidFill>
            </a:endParaRPr>
          </a:p>
          <a:p>
            <a:pPr marL="0" lvl="0" indent="0" algn="l" rtl="0">
              <a:spcBef>
                <a:spcPts val="0"/>
              </a:spcBef>
              <a:spcAft>
                <a:spcPts val="0"/>
              </a:spcAft>
              <a:buNone/>
            </a:pPr>
            <a:endParaRPr/>
          </a:p>
        </p:txBody>
      </p:sp>
      <p:sp>
        <p:nvSpPr>
          <p:cNvPr id="364" name="Google Shape;3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3897958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30EBF7-C314-4E2C-8559-49E0318495D6}" type="slidenum">
              <a:rPr lang="en-GB" smtClean="0"/>
              <a:t>26</a:t>
            </a:fld>
            <a:endParaRPr lang="en-GB"/>
          </a:p>
        </p:txBody>
      </p:sp>
    </p:spTree>
    <p:extLst>
      <p:ext uri="{BB962C8B-B14F-4D97-AF65-F5344CB8AC3E}">
        <p14:creationId xmlns:p14="http://schemas.microsoft.com/office/powerpoint/2010/main" val="171752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King’s Awards for Enterprise are the UK’s most prestigious business awards — a globally recognised </a:t>
            </a:r>
            <a:r>
              <a:rPr lang="en-GB" sz="1200" b="1" kern="1200" dirty="0">
                <a:solidFill>
                  <a:schemeClr val="tx1"/>
                </a:solidFill>
                <a:effectLst/>
                <a:latin typeface="+mn-lt"/>
                <a:ea typeface="+mn-ea"/>
                <a:cs typeface="+mn-cs"/>
              </a:rPr>
              <a:t>royal seal of approval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They were established in 1965, as The Queen’s Award to Industry and since then, more than </a:t>
            </a:r>
            <a:r>
              <a:rPr lang="en-GB" sz="1200" b="1" kern="1200" dirty="0">
                <a:solidFill>
                  <a:schemeClr val="tx1"/>
                </a:solidFill>
                <a:effectLst/>
                <a:latin typeface="+mn-lt"/>
                <a:ea typeface="+mn-ea"/>
                <a:cs typeface="+mn-cs"/>
              </a:rPr>
              <a:t>8,000 businesses</a:t>
            </a:r>
            <a:r>
              <a:rPr lang="en-GB" sz="1200" kern="1200" dirty="0">
                <a:solidFill>
                  <a:schemeClr val="tx1"/>
                </a:solidFill>
                <a:effectLst/>
                <a:latin typeface="+mn-lt"/>
                <a:ea typeface="+mn-ea"/>
                <a:cs typeface="+mn-cs"/>
              </a:rPr>
              <a:t> have been honoured. Today, His Majesty King Charles continues that tradition, and the awards now bear his name — reflecting his commitment to celebrating innovation, sustainability, and enterprise across the UK.</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There are </a:t>
            </a:r>
            <a:r>
              <a:rPr lang="en-GB" sz="1200" b="1" kern="1200" dirty="0">
                <a:solidFill>
                  <a:schemeClr val="tx1"/>
                </a:solidFill>
                <a:effectLst/>
                <a:latin typeface="+mn-lt"/>
                <a:ea typeface="+mn-ea"/>
                <a:cs typeface="+mn-cs"/>
              </a:rPr>
              <a:t>four award categories</a:t>
            </a:r>
            <a:r>
              <a:rPr lang="en-GB" sz="1200" kern="1200" dirty="0">
                <a:solidFill>
                  <a:schemeClr val="tx1"/>
                </a:solidFill>
                <a:effectLst/>
                <a:latin typeface="+mn-lt"/>
                <a:ea typeface="+mn-ea"/>
                <a:cs typeface="+mn-cs"/>
              </a:rPr>
              <a:t>, and you can apply for more than one:</a:t>
            </a:r>
          </a:p>
          <a:p>
            <a:pPr lvl="0"/>
            <a:r>
              <a:rPr lang="en-GB" sz="1200" b="1" kern="1200" dirty="0">
                <a:solidFill>
                  <a:schemeClr val="tx1"/>
                </a:solidFill>
                <a:effectLst/>
                <a:latin typeface="+mn-lt"/>
                <a:ea typeface="+mn-ea"/>
                <a:cs typeface="+mn-cs"/>
              </a:rPr>
              <a:t>Innovation</a:t>
            </a:r>
            <a:r>
              <a:rPr lang="en-GB" sz="1200" kern="1200" dirty="0">
                <a:solidFill>
                  <a:schemeClr val="tx1"/>
                </a:solidFill>
                <a:effectLst/>
                <a:latin typeface="+mn-lt"/>
                <a:ea typeface="+mn-ea"/>
                <a:cs typeface="+mn-cs"/>
              </a:rPr>
              <a:t>, recognising commercially successful, original products and services.</a:t>
            </a:r>
          </a:p>
          <a:p>
            <a:pPr lvl="0"/>
            <a:r>
              <a:rPr lang="en-GB" sz="1200" b="1" kern="1200" dirty="0">
                <a:solidFill>
                  <a:schemeClr val="tx1"/>
                </a:solidFill>
                <a:effectLst/>
                <a:latin typeface="+mn-lt"/>
                <a:ea typeface="+mn-ea"/>
                <a:cs typeface="+mn-cs"/>
              </a:rPr>
              <a:t>International Trade</a:t>
            </a:r>
            <a:r>
              <a:rPr lang="en-GB" sz="1200" kern="1200" dirty="0">
                <a:solidFill>
                  <a:schemeClr val="tx1"/>
                </a:solidFill>
                <a:effectLst/>
                <a:latin typeface="+mn-lt"/>
                <a:ea typeface="+mn-ea"/>
                <a:cs typeface="+mn-cs"/>
              </a:rPr>
              <a:t>, for exceptional growth in overseas earnings.</a:t>
            </a:r>
          </a:p>
          <a:p>
            <a:pPr lvl="0"/>
            <a:r>
              <a:rPr lang="en-GB" sz="1200" b="1" kern="1200" dirty="0">
                <a:solidFill>
                  <a:schemeClr val="tx1"/>
                </a:solidFill>
                <a:effectLst/>
                <a:latin typeface="+mn-lt"/>
                <a:ea typeface="+mn-ea"/>
                <a:cs typeface="+mn-cs"/>
              </a:rPr>
              <a:t>Sustainable Development</a:t>
            </a:r>
            <a:r>
              <a:rPr lang="en-GB" sz="1200" kern="1200" dirty="0">
                <a:solidFill>
                  <a:schemeClr val="tx1"/>
                </a:solidFill>
                <a:effectLst/>
                <a:latin typeface="+mn-lt"/>
                <a:ea typeface="+mn-ea"/>
                <a:cs typeface="+mn-cs"/>
              </a:rPr>
              <a:t>, for organisations that embed sustainability into their strategy and operations.</a:t>
            </a:r>
          </a:p>
          <a:p>
            <a:pPr lvl="0"/>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Promoting Opportunity</a:t>
            </a:r>
            <a:r>
              <a:rPr lang="en-GB" sz="1200" kern="1200" dirty="0">
                <a:solidFill>
                  <a:schemeClr val="tx1"/>
                </a:solidFill>
                <a:effectLst/>
                <a:latin typeface="+mn-lt"/>
                <a:ea typeface="+mn-ea"/>
                <a:cs typeface="+mn-cs"/>
              </a:rPr>
              <a:t>, which recognises businesses helping people from disadvantaged backgrounds to gain skills and meaningful work.</a:t>
            </a:r>
          </a:p>
          <a:p>
            <a:r>
              <a:rPr lang="en-GB" sz="1200" kern="1200" dirty="0">
                <a:solidFill>
                  <a:schemeClr val="tx1"/>
                </a:solidFill>
                <a:effectLst/>
                <a:latin typeface="+mn-lt"/>
                <a:ea typeface="+mn-ea"/>
                <a:cs typeface="+mn-cs"/>
              </a:rPr>
              <a:t>In 2025, </a:t>
            </a:r>
            <a:r>
              <a:rPr lang="en-GB" sz="1200" b="1" kern="1200" dirty="0">
                <a:solidFill>
                  <a:schemeClr val="tx1"/>
                </a:solidFill>
                <a:effectLst/>
                <a:latin typeface="+mn-lt"/>
                <a:ea typeface="+mn-ea"/>
                <a:cs typeface="+mn-cs"/>
              </a:rPr>
              <a:t>88% of award recipients were SMEs</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14% were micro-businesses</a:t>
            </a:r>
            <a:r>
              <a:rPr lang="en-GB" sz="1200" kern="1200" dirty="0">
                <a:solidFill>
                  <a:schemeClr val="tx1"/>
                </a:solidFill>
                <a:effectLst/>
                <a:latin typeface="+mn-lt"/>
                <a:ea typeface="+mn-ea"/>
                <a:cs typeface="+mn-cs"/>
              </a:rPr>
              <a:t> — so don’t let size be a barrier. These awards are accessible, and Guernsey businesses absolutely have what it takes to win.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50DC6A5C-DD99-4692-A0EE-7009256BD9FE}" type="slidenum">
              <a:rPr lang="en-GB" smtClean="0"/>
              <a:t>6</a:t>
            </a:fld>
            <a:endParaRPr lang="en-GB"/>
          </a:p>
        </p:txBody>
      </p:sp>
    </p:spTree>
    <p:extLst>
      <p:ext uri="{BB962C8B-B14F-4D97-AF65-F5344CB8AC3E}">
        <p14:creationId xmlns:p14="http://schemas.microsoft.com/office/powerpoint/2010/main" val="4199417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That’s enough about the detail - Guernsey already has its first ever King’s Award recipient -  so lets hear from them! </a:t>
            </a:r>
            <a:endParaRPr lang="en-GB" dirty="0"/>
          </a:p>
        </p:txBody>
      </p:sp>
      <p:sp>
        <p:nvSpPr>
          <p:cNvPr id="4" name="Slide Number Placeholder 3"/>
          <p:cNvSpPr>
            <a:spLocks noGrp="1"/>
          </p:cNvSpPr>
          <p:nvPr>
            <p:ph type="sldNum" sz="quarter" idx="5"/>
          </p:nvPr>
        </p:nvSpPr>
        <p:spPr/>
        <p:txBody>
          <a:bodyPr/>
          <a:lstStyle/>
          <a:p>
            <a:fld id="{50DC6A5C-DD99-4692-A0EE-7009256BD9FE}" type="slidenum">
              <a:rPr lang="en-GB" smtClean="0"/>
              <a:t>27</a:t>
            </a:fld>
            <a:endParaRPr lang="en-GB"/>
          </a:p>
        </p:txBody>
      </p:sp>
    </p:spTree>
    <p:extLst>
      <p:ext uri="{BB962C8B-B14F-4D97-AF65-F5344CB8AC3E}">
        <p14:creationId xmlns:p14="http://schemas.microsoft.com/office/powerpoint/2010/main" val="860720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6c365c79c8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6c365c79c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6c365c79c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c365c79c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30EBF7-C314-4E2C-8559-49E0318495D6}" type="slidenum">
              <a:rPr lang="en-GB" smtClean="0"/>
              <a:t>31</a:t>
            </a:fld>
            <a:endParaRPr lang="en-GB"/>
          </a:p>
        </p:txBody>
      </p:sp>
    </p:spTree>
    <p:extLst>
      <p:ext uri="{BB962C8B-B14F-4D97-AF65-F5344CB8AC3E}">
        <p14:creationId xmlns:p14="http://schemas.microsoft.com/office/powerpoint/2010/main" val="145697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30EBF7-C314-4E2C-8559-49E0318495D6}" type="slidenum">
              <a:rPr lang="en-GB" smtClean="0"/>
              <a:t>7</a:t>
            </a:fld>
            <a:endParaRPr lang="en-GB"/>
          </a:p>
        </p:txBody>
      </p:sp>
    </p:spTree>
    <p:extLst>
      <p:ext uri="{BB962C8B-B14F-4D97-AF65-F5344CB8AC3E}">
        <p14:creationId xmlns:p14="http://schemas.microsoft.com/office/powerpoint/2010/main" val="104624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200" dirty="0"/>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0" dirty="0"/>
              <a:t>This is an overview of the assessment process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0" dirty="0"/>
              <a:t>Assessment starts in September from the submission deadline (12 September 1pm)</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0" dirty="0"/>
              <a:t>Shortlisting is confirmed 6 weeks after the submission date – so c24 October so that the independent assessment team has time to sift thoroughly</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0" dirty="0"/>
              <a:t>just after shortlist is agreed, shortlisted applicants are informed by email and are asked to provide verified figures (for Innovation and International Trade)</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0" dirty="0"/>
              <a:t>[Nicky can we add:] this is the only part of the application process that will involve fees for the applicant - we are asking shortlisted applicants to provide figures verified by an </a:t>
            </a:r>
            <a:r>
              <a:rPr lang="en-GB" b="0" u="sng" dirty="0"/>
              <a:t>external</a:t>
            </a:r>
            <a:r>
              <a:rPr lang="en-GB" b="0" dirty="0"/>
              <a:t> accountant.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0" dirty="0"/>
              <a:t>Shortlisted applications undergo due diligence checks with government bodies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0" dirty="0"/>
              <a:t>Unsuccessful applicants are informed with feedback by March</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b="0" dirty="0"/>
          </a:p>
          <a:p>
            <a:pPr marL="0" lvl="0" indent="0" algn="l" rtl="0">
              <a:spcBef>
                <a:spcPts val="0"/>
              </a:spcBef>
              <a:spcAft>
                <a:spcPts val="0"/>
              </a:spcAft>
              <a:buNone/>
            </a:pPr>
            <a:endParaRPr dirty="0"/>
          </a:p>
        </p:txBody>
      </p:sp>
      <p:sp>
        <p:nvSpPr>
          <p:cNvPr id="364" name="Google Shape;3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are some of the top tips to share with applicants once they have passed through the eligibility questions and have started their application: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Firstly, register on the application system. </a:t>
            </a:r>
            <a:r>
              <a:rPr lang="en-GB" sz="1200" kern="1200" dirty="0">
                <a:solidFill>
                  <a:schemeClr val="tx1"/>
                </a:solidFill>
                <a:effectLst/>
                <a:latin typeface="+mn-lt"/>
                <a:ea typeface="+mn-ea"/>
                <a:cs typeface="+mn-cs"/>
              </a:rPr>
              <a:t>This will allow you to download a PDF and Word version of the application form.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Add collaborators to your application account. </a:t>
            </a:r>
            <a:r>
              <a:rPr lang="en-GB" sz="1200" kern="1200" dirty="0">
                <a:solidFill>
                  <a:schemeClr val="tx1"/>
                </a:solidFill>
                <a:effectLst/>
                <a:latin typeface="+mn-lt"/>
                <a:ea typeface="+mn-ea"/>
                <a:cs typeface="+mn-cs"/>
              </a:rPr>
              <a:t>This will allow others such as the business owner, and colleagues to be able to help and contribute to your application, as well as ensuring that someone else will have access to the form in your absence.  </a:t>
            </a:r>
          </a:p>
          <a:p>
            <a:r>
              <a:rPr lang="en-GB" sz="1200" kern="1200" dirty="0">
                <a:solidFill>
                  <a:schemeClr val="tx1"/>
                </a:solidFill>
                <a:effectLst/>
                <a:latin typeface="+mn-lt"/>
                <a:ea typeface="+mn-ea"/>
                <a:cs typeface="+mn-cs"/>
              </a:rPr>
              <a:t>You can then plan your application and share the form with others.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Preparation - read through the whole form before starting to fill it in.</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Use plain English.</a:t>
            </a:r>
            <a:r>
              <a:rPr lang="en-GB" sz="1200" kern="1200" dirty="0">
                <a:solidFill>
                  <a:schemeClr val="tx1"/>
                </a:solidFill>
                <a:effectLst/>
                <a:latin typeface="+mn-lt"/>
                <a:ea typeface="+mn-ea"/>
                <a:cs typeface="+mn-cs"/>
              </a:rPr>
              <a:t> Successful applications manage to avoid technical jargon. </a:t>
            </a:r>
            <a:r>
              <a:rPr lang="en-GB" sz="1200" b="1" kern="1200" dirty="0">
                <a:solidFill>
                  <a:schemeClr val="tx1"/>
                </a:solidFill>
                <a:effectLst/>
                <a:latin typeface="+mn-lt"/>
                <a:ea typeface="+mn-ea"/>
                <a:cs typeface="+mn-cs"/>
              </a:rPr>
              <a:t>The application must be easy to read and understand to assessors</a:t>
            </a:r>
            <a:r>
              <a:rPr lang="en-GB" sz="1200" kern="1200" dirty="0">
                <a:solidFill>
                  <a:schemeClr val="tx1"/>
                </a:solidFill>
                <a:effectLst/>
                <a:latin typeface="+mn-lt"/>
                <a:ea typeface="+mn-ea"/>
                <a:cs typeface="+mn-cs"/>
              </a:rPr>
              <a:t>, even if they are not necessarily experts in the sector.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Provide evidence.</a:t>
            </a:r>
            <a:r>
              <a:rPr lang="en-GB" sz="1200" kern="1200" dirty="0">
                <a:solidFill>
                  <a:schemeClr val="tx1"/>
                </a:solidFill>
                <a:effectLst/>
                <a:latin typeface="+mn-lt"/>
                <a:ea typeface="+mn-ea"/>
                <a:cs typeface="+mn-cs"/>
              </a:rPr>
              <a:t> Please provide qualitative and quantitative evidence to support all your statements.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Tell your story in your own words; we want to hear about your personal journey; why did you start the business and the key drivers for you in making your business successful.</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Allow sufficient time. </a:t>
            </a:r>
            <a:r>
              <a:rPr lang="en-GB" sz="1200" kern="1200" dirty="0">
                <a:solidFill>
                  <a:schemeClr val="tx1"/>
                </a:solidFill>
                <a:effectLst/>
                <a:latin typeface="+mn-lt"/>
                <a:ea typeface="+mn-ea"/>
                <a:cs typeface="+mn-cs"/>
              </a:rPr>
              <a:t>Do make sure that you plan your application properly, to allow enough time to complete it.  </a:t>
            </a:r>
          </a:p>
          <a:p>
            <a:endParaRPr lang="en-GB" dirty="0"/>
          </a:p>
        </p:txBody>
      </p:sp>
      <p:sp>
        <p:nvSpPr>
          <p:cNvPr id="4" name="Slide Number Placeholder 3"/>
          <p:cNvSpPr>
            <a:spLocks noGrp="1"/>
          </p:cNvSpPr>
          <p:nvPr>
            <p:ph type="sldNum" sz="quarter" idx="5"/>
          </p:nvPr>
        </p:nvSpPr>
        <p:spPr/>
        <p:txBody>
          <a:bodyPr/>
          <a:lstStyle/>
          <a:p>
            <a:fld id="{DA30EBF7-C314-4E2C-8559-49E0318495D6}" type="slidenum">
              <a:rPr lang="en-GB" smtClean="0"/>
              <a:t>12</a:t>
            </a:fld>
            <a:endParaRPr lang="en-GB"/>
          </a:p>
        </p:txBody>
      </p:sp>
    </p:spTree>
    <p:extLst>
      <p:ext uri="{BB962C8B-B14F-4D97-AF65-F5344CB8AC3E}">
        <p14:creationId xmlns:p14="http://schemas.microsoft.com/office/powerpoint/2010/main" val="1734957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Innovation category, they are looking for unique products or services that have been successfully commercialised for at least two years. Applicants must clearly explain what the innovation is, how it was developed, and the challenges overcome. Avoid marketing fluff  - they want facts, not slogans. Think substance over style: what changed because of your innovation, and how has it benefited your business and customers? </a:t>
            </a:r>
          </a:p>
          <a:p>
            <a:endParaRPr lang="en-GB" dirty="0"/>
          </a:p>
        </p:txBody>
      </p:sp>
      <p:sp>
        <p:nvSpPr>
          <p:cNvPr id="4" name="Slide Number Placeholder 3"/>
          <p:cNvSpPr>
            <a:spLocks noGrp="1"/>
          </p:cNvSpPr>
          <p:nvPr>
            <p:ph type="sldNum" sz="quarter" idx="5"/>
          </p:nvPr>
        </p:nvSpPr>
        <p:spPr/>
        <p:txBody>
          <a:bodyPr/>
          <a:lstStyle/>
          <a:p>
            <a:fld id="{50DC6A5C-DD99-4692-A0EE-7009256BD9FE}" type="slidenum">
              <a:rPr lang="en-GB" smtClean="0"/>
              <a:t>13</a:t>
            </a:fld>
            <a:endParaRPr lang="en-GB"/>
          </a:p>
        </p:txBody>
      </p:sp>
    </p:spTree>
    <p:extLst>
      <p:ext uri="{BB962C8B-B14F-4D97-AF65-F5344CB8AC3E}">
        <p14:creationId xmlns:p14="http://schemas.microsoft.com/office/powerpoint/2010/main" val="3936951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the </a:t>
            </a:r>
            <a:r>
              <a:rPr lang="en-GB" sz="1200" b="1" kern="1200" dirty="0">
                <a:solidFill>
                  <a:schemeClr val="tx1"/>
                </a:solidFill>
                <a:effectLst/>
                <a:latin typeface="+mn-lt"/>
                <a:ea typeface="+mn-ea"/>
                <a:cs typeface="+mn-cs"/>
              </a:rPr>
              <a:t>Innovation</a:t>
            </a:r>
            <a:r>
              <a:rPr lang="en-GB" sz="1200" kern="1200" dirty="0">
                <a:solidFill>
                  <a:schemeClr val="tx1"/>
                </a:solidFill>
                <a:effectLst/>
                <a:latin typeface="+mn-lt"/>
                <a:ea typeface="+mn-ea"/>
                <a:cs typeface="+mn-cs"/>
              </a:rPr>
              <a:t> category we want to hear why your innovation is unique and how it has benefited your business, customers and others. </a:t>
            </a:r>
          </a:p>
          <a:p>
            <a:r>
              <a:rPr lang="en-GB" sz="1200" kern="1200" dirty="0">
                <a:solidFill>
                  <a:schemeClr val="tx1"/>
                </a:solidFill>
                <a:effectLst/>
                <a:latin typeface="+mn-lt"/>
                <a:ea typeface="+mn-ea"/>
                <a:cs typeface="+mn-cs"/>
              </a:rPr>
              <a:t>The key thing to note is that it needs to have been on the market for 2 years.</a:t>
            </a:r>
          </a:p>
          <a:p>
            <a:r>
              <a:rPr lang="en-GB" sz="1200" kern="1200" dirty="0">
                <a:solidFill>
                  <a:schemeClr val="tx1"/>
                </a:solidFill>
                <a:effectLst/>
                <a:latin typeface="+mn-lt"/>
                <a:ea typeface="+mn-ea"/>
                <a:cs typeface="+mn-cs"/>
              </a:rPr>
              <a:t>There are some key things that people miss out of their application: for example, some forget to tell the assessors what their innovation is!</a:t>
            </a:r>
          </a:p>
          <a:p>
            <a:r>
              <a:rPr lang="en-GB" sz="1200" kern="1200" dirty="0">
                <a:solidFill>
                  <a:schemeClr val="tx1"/>
                </a:solidFill>
                <a:effectLst/>
                <a:latin typeface="+mn-lt"/>
                <a:ea typeface="+mn-ea"/>
                <a:cs typeface="+mn-cs"/>
              </a:rPr>
              <a:t>Applicants need to describe:</a:t>
            </a:r>
          </a:p>
          <a:p>
            <a:r>
              <a:rPr lang="en-GB" sz="1200" b="1" kern="1200" dirty="0">
                <a:solidFill>
                  <a:schemeClr val="tx1"/>
                </a:solidFill>
                <a:effectLst/>
                <a:latin typeface="+mn-lt"/>
                <a:ea typeface="+mn-ea"/>
                <a:cs typeface="+mn-cs"/>
              </a:rPr>
              <a:t>What the innovation is, how it was developed it, what challenges you faced, who you worked with to develop it, why things are better because of it.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Present it clearly and in a descriptive way with a reasonable level of technical details. The assessors are all highly qualified and experienced people who can understand technology and science</a:t>
            </a:r>
            <a:r>
              <a:rPr lang="en-GB" sz="1200" kern="1200" dirty="0">
                <a:solidFill>
                  <a:schemeClr val="tx1"/>
                </a:solidFill>
                <a:effectLst/>
                <a:latin typeface="+mn-lt"/>
                <a:ea typeface="+mn-ea"/>
                <a:cs typeface="+mn-cs"/>
              </a:rPr>
              <a:t>. BUT Avoid going over the top with jargon and acronyms.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Marketing language that you would find in a brochure is not acceptable – there’s an old sales expression “Sell the sizzle, not the steak”: however, the assessors want to hear about the steak – </a:t>
            </a:r>
            <a:r>
              <a:rPr lang="en-GB" sz="1200" kern="1200" dirty="0" err="1">
                <a:solidFill>
                  <a:schemeClr val="tx1"/>
                </a:solidFill>
                <a:effectLst/>
                <a:latin typeface="+mn-lt"/>
                <a:ea typeface="+mn-ea"/>
                <a:cs typeface="+mn-cs"/>
              </a:rPr>
              <a:t>ie</a:t>
            </a:r>
            <a:r>
              <a:rPr lang="en-GB" sz="1200" kern="1200" dirty="0">
                <a:solidFill>
                  <a:schemeClr val="tx1"/>
                </a:solidFill>
                <a:effectLst/>
                <a:latin typeface="+mn-lt"/>
                <a:ea typeface="+mn-ea"/>
                <a:cs typeface="+mn-cs"/>
              </a:rPr>
              <a:t> what the innovation is, what impact it has had, not how great it is.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questions are in that order for a reason – we’ve tried to put them in an order that helps applicants to tell their story.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We’re also considering the innovation’s non-commercial value that’s added by the innovation – it could be internally to the company, helping develop new skills, acquire new knowledge, open new markets or raising the profile of the business. For the customers that buy the innovation – what are the benefits, does it help them do things faster, cheaper etc. We look for the additional benefits.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look at evidence when claims are made in terms of </a:t>
            </a:r>
            <a:r>
              <a:rPr lang="en-GB" sz="1200" u="sng" kern="1200" dirty="0">
                <a:solidFill>
                  <a:schemeClr val="tx1"/>
                </a:solidFill>
                <a:effectLst/>
                <a:latin typeface="+mn-lt"/>
                <a:ea typeface="+mn-ea"/>
                <a:cs typeface="+mn-cs"/>
              </a:rPr>
              <a:t>benefits delivered</a:t>
            </a:r>
            <a:r>
              <a:rPr lang="en-GB" sz="1200" kern="1200" dirty="0">
                <a:solidFill>
                  <a:schemeClr val="tx1"/>
                </a:solidFill>
                <a:effectLst/>
                <a:latin typeface="+mn-lt"/>
                <a:ea typeface="+mn-ea"/>
                <a:cs typeface="+mn-cs"/>
              </a:rPr>
              <a:t>. So if the applicant wants to say that, please give evidence that supports. Please give quantifiable data and if that isn’t available, then we’d like testimonials. Evidence that supports the claims being made.</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Innovation - the commercial </a:t>
            </a:r>
            <a:r>
              <a:rPr lang="en-GB" sz="1200" b="1" kern="1200">
                <a:solidFill>
                  <a:schemeClr val="tx1"/>
                </a:solidFill>
                <a:effectLst/>
                <a:latin typeface="+mn-lt"/>
                <a:ea typeface="+mn-ea"/>
                <a:cs typeface="+mn-cs"/>
              </a:rPr>
              <a:t>section</a:t>
            </a:r>
            <a:r>
              <a:rPr lang="en-GB" sz="1200" kern="120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biggest reason applicants fail to be recommended is failure to demonstrate commercial success. We need to see that the innovation that has been developed has had an impact: that sales have increased or market penetration achieved, or has brought lots more customers to the business.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also need to see that there has been </a:t>
            </a:r>
            <a:r>
              <a:rPr lang="en-GB" sz="1200" b="1" kern="1200" dirty="0">
                <a:solidFill>
                  <a:schemeClr val="tx1"/>
                </a:solidFill>
                <a:effectLst/>
                <a:latin typeface="+mn-lt"/>
                <a:ea typeface="+mn-ea"/>
                <a:cs typeface="+mn-cs"/>
              </a:rPr>
              <a:t>a return on the investment</a:t>
            </a:r>
            <a:r>
              <a:rPr lang="en-GB" sz="1200" kern="1200" dirty="0">
                <a:solidFill>
                  <a:schemeClr val="tx1"/>
                </a:solidFill>
                <a:effectLst/>
                <a:latin typeface="+mn-lt"/>
                <a:ea typeface="+mn-ea"/>
                <a:cs typeface="+mn-cs"/>
              </a:rPr>
              <a:t> – if someone has invested £1m and had £10k turnover, they are not quite ready for an award yet and would need some evidence of greater. If it’s not obvious in the financial data that’s presented, then it needs to be explained in the narrative. Sometimes it is possible that an innovation has had a significant impact financially, but the top line figures aren’t reflecting this. This could be because one or two previous lines have become obsolete and a new innovation has replaced them and if they hadn’t replaced the previous lines, then the business would have declined significantly.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Do sense check figures when entering them – it doesn’t make sense for the sales of the innovation is greater than the total sales of the company.</a:t>
            </a:r>
          </a:p>
        </p:txBody>
      </p:sp>
      <p:sp>
        <p:nvSpPr>
          <p:cNvPr id="4" name="Slide Number Placeholder 3"/>
          <p:cNvSpPr>
            <a:spLocks noGrp="1"/>
          </p:cNvSpPr>
          <p:nvPr>
            <p:ph type="sldNum" sz="quarter" idx="5"/>
          </p:nvPr>
        </p:nvSpPr>
        <p:spPr/>
        <p:txBody>
          <a:bodyPr/>
          <a:lstStyle/>
          <a:p>
            <a:fld id="{DA30EBF7-C314-4E2C-8559-49E0318495D6}" type="slidenum">
              <a:rPr lang="en-GB" smtClean="0"/>
              <a:t>14</a:t>
            </a:fld>
            <a:endParaRPr lang="en-GB"/>
          </a:p>
        </p:txBody>
      </p:sp>
    </p:spTree>
    <p:extLst>
      <p:ext uri="{BB962C8B-B14F-4D97-AF65-F5344CB8AC3E}">
        <p14:creationId xmlns:p14="http://schemas.microsoft.com/office/powerpoint/2010/main" val="2282521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4150004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International Trade, you need to show strong growth in overseas earnings — either sustained over six years or steep over three. The baseline is £100,000 in overseas sales in year one, with no dips in the years that follow. We want to hear your story: how did you choose your markets, what strategies worked, and how has trade shaped your business? The assessors look at each company in context, so give them a clear and honest picture of your journey, and don’t be afraid to highlight the challenges as well as the successes.</a:t>
            </a:r>
            <a:endParaRPr lang="en-GB" dirty="0"/>
          </a:p>
        </p:txBody>
      </p:sp>
      <p:sp>
        <p:nvSpPr>
          <p:cNvPr id="4" name="Slide Number Placeholder 3"/>
          <p:cNvSpPr>
            <a:spLocks noGrp="1"/>
          </p:cNvSpPr>
          <p:nvPr>
            <p:ph type="sldNum" sz="quarter" idx="5"/>
          </p:nvPr>
        </p:nvSpPr>
        <p:spPr/>
        <p:txBody>
          <a:bodyPr/>
          <a:lstStyle/>
          <a:p>
            <a:fld id="{50DC6A5C-DD99-4692-A0EE-7009256BD9FE}" type="slidenum">
              <a:rPr lang="en-GB" smtClean="0"/>
              <a:t>16</a:t>
            </a:fld>
            <a:endParaRPr lang="en-GB"/>
          </a:p>
        </p:txBody>
      </p:sp>
    </p:spTree>
    <p:extLst>
      <p:ext uri="{BB962C8B-B14F-4D97-AF65-F5344CB8AC3E}">
        <p14:creationId xmlns:p14="http://schemas.microsoft.com/office/powerpoint/2010/main" val="397916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BFE619B0-A08C-4027-AA78-9AE236A187C4}" type="datetimeFigureOut">
              <a:rPr lang="en-GB" smtClean="0"/>
              <a:t>15/07/2025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60B298-AF53-4225-B9B4-DED010FD300F}"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130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E619B0-A08C-4027-AA78-9AE236A187C4}" type="datetimeFigureOut">
              <a:rPr lang="en-GB" smtClean="0"/>
              <a:t>15/07/2025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60B298-AF53-4225-B9B4-DED010FD300F}" type="slidenum">
              <a:rPr lang="en-GB" smtClean="0"/>
              <a:t>‹#›</a:t>
            </a:fld>
            <a:endParaRPr lang="en-GB"/>
          </a:p>
        </p:txBody>
      </p:sp>
    </p:spTree>
    <p:extLst>
      <p:ext uri="{BB962C8B-B14F-4D97-AF65-F5344CB8AC3E}">
        <p14:creationId xmlns:p14="http://schemas.microsoft.com/office/powerpoint/2010/main" val="1541882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E619B0-A08C-4027-AA78-9AE236A187C4}" type="datetimeFigureOut">
              <a:rPr lang="en-GB" smtClean="0"/>
              <a:t>15/07/2025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60B298-AF53-4225-B9B4-DED010FD300F}" type="slidenum">
              <a:rPr lang="en-GB" smtClean="0"/>
              <a:t>‹#›</a:t>
            </a:fld>
            <a:endParaRPr lang="en-GB"/>
          </a:p>
        </p:txBody>
      </p:sp>
    </p:spTree>
    <p:extLst>
      <p:ext uri="{BB962C8B-B14F-4D97-AF65-F5344CB8AC3E}">
        <p14:creationId xmlns:p14="http://schemas.microsoft.com/office/powerpoint/2010/main" val="1980969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verview and Objectiv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80017E-AA3C-E342-8215-F1D0B2414616}"/>
              </a:ext>
            </a:extLst>
          </p:cNvPr>
          <p:cNvSpPr/>
          <p:nvPr userDrawn="1"/>
        </p:nvSpPr>
        <p:spPr>
          <a:xfrm>
            <a:off x="0" y="0"/>
            <a:ext cx="33265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C84AFA98-1D6E-3C4F-AC36-D33AD29E6297}"/>
              </a:ext>
            </a:extLst>
          </p:cNvPr>
          <p:cNvSpPr>
            <a:spLocks noGrp="1"/>
          </p:cNvSpPr>
          <p:nvPr>
            <p:ph type="title" hasCustomPrompt="1"/>
          </p:nvPr>
        </p:nvSpPr>
        <p:spPr>
          <a:xfrm>
            <a:off x="367666" y="365126"/>
            <a:ext cx="2869975" cy="99751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to edit </a:t>
            </a:r>
            <a:br>
              <a:rPr lang="en-GB"/>
            </a:br>
            <a:r>
              <a:rPr lang="en-GB"/>
              <a:t>title</a:t>
            </a:r>
            <a:endParaRPr lang="en-US"/>
          </a:p>
        </p:txBody>
      </p:sp>
      <p:sp>
        <p:nvSpPr>
          <p:cNvPr id="32" name="Text Placeholder 31">
            <a:extLst>
              <a:ext uri="{FF2B5EF4-FFF2-40B4-BE49-F238E27FC236}">
                <a16:creationId xmlns:a16="http://schemas.microsoft.com/office/drawing/2014/main" id="{58FA95EE-A455-FF48-B154-696B0AC0B675}"/>
              </a:ext>
            </a:extLst>
          </p:cNvPr>
          <p:cNvSpPr>
            <a:spLocks noGrp="1"/>
          </p:cNvSpPr>
          <p:nvPr>
            <p:ph type="body" sz="quarter" idx="16" hasCustomPrompt="1"/>
          </p:nvPr>
        </p:nvSpPr>
        <p:spPr>
          <a:xfrm>
            <a:off x="1023730" y="1649985"/>
            <a:ext cx="2220909" cy="952500"/>
          </a:xfrm>
        </p:spPr>
        <p:txBody>
          <a:bodyPr>
            <a:normAutofit/>
          </a:bodyPr>
          <a:lstStyle>
            <a:lvl1pPr algn="r">
              <a:buNone/>
              <a:defRPr sz="2400" b="1" i="0">
                <a:solidFill>
                  <a:schemeClr val="bg1"/>
                </a:solidFill>
                <a:latin typeface="Arial" panose="020B0604020202020204" pitchFamily="34" charset="0"/>
                <a:cs typeface="Arial" panose="020B0604020202020204" pitchFamily="34" charset="0"/>
              </a:defRPr>
            </a:lvl1pPr>
          </a:lstStyle>
          <a:p>
            <a:pPr lvl="0"/>
            <a:r>
              <a:rPr lang="en-GB"/>
              <a:t>Click to edit: </a:t>
            </a:r>
            <a:endParaRPr lang="en-US"/>
          </a:p>
        </p:txBody>
      </p:sp>
      <p:sp>
        <p:nvSpPr>
          <p:cNvPr id="33" name="Text Placeholder 31">
            <a:extLst>
              <a:ext uri="{FF2B5EF4-FFF2-40B4-BE49-F238E27FC236}">
                <a16:creationId xmlns:a16="http://schemas.microsoft.com/office/drawing/2014/main" id="{36F9C9F3-851C-6A42-8A0F-632C4E3CD51E}"/>
              </a:ext>
            </a:extLst>
          </p:cNvPr>
          <p:cNvSpPr>
            <a:spLocks noGrp="1"/>
          </p:cNvSpPr>
          <p:nvPr>
            <p:ph type="body" sz="quarter" idx="17" hasCustomPrompt="1"/>
          </p:nvPr>
        </p:nvSpPr>
        <p:spPr>
          <a:xfrm>
            <a:off x="1023729" y="4209296"/>
            <a:ext cx="2220910" cy="952500"/>
          </a:xfrm>
        </p:spPr>
        <p:txBody>
          <a:bodyPr>
            <a:normAutofit/>
          </a:bodyPr>
          <a:lstStyle>
            <a:lvl1pPr algn="r">
              <a:buNone/>
              <a:defRPr sz="2400" b="1" i="0">
                <a:solidFill>
                  <a:schemeClr val="bg1"/>
                </a:solidFill>
                <a:latin typeface="Arial" panose="020B0604020202020204" pitchFamily="34" charset="0"/>
                <a:cs typeface="Arial" panose="020B0604020202020204" pitchFamily="34" charset="0"/>
              </a:defRPr>
            </a:lvl1pPr>
          </a:lstStyle>
          <a:p>
            <a:pPr lvl="0"/>
            <a:r>
              <a:rPr lang="en-GB"/>
              <a:t>Click to edit: </a:t>
            </a:r>
            <a:endParaRPr lang="en-US"/>
          </a:p>
        </p:txBody>
      </p:sp>
      <p:sp>
        <p:nvSpPr>
          <p:cNvPr id="35" name="Text Placeholder 34">
            <a:extLst>
              <a:ext uri="{FF2B5EF4-FFF2-40B4-BE49-F238E27FC236}">
                <a16:creationId xmlns:a16="http://schemas.microsoft.com/office/drawing/2014/main" id="{48F687DA-261A-BE44-838A-B84942207FA6}"/>
              </a:ext>
            </a:extLst>
          </p:cNvPr>
          <p:cNvSpPr>
            <a:spLocks noGrp="1"/>
          </p:cNvSpPr>
          <p:nvPr>
            <p:ph type="body" sz="quarter" idx="18" hasCustomPrompt="1"/>
          </p:nvPr>
        </p:nvSpPr>
        <p:spPr>
          <a:xfrm>
            <a:off x="3365937" y="1651398"/>
            <a:ext cx="7250113" cy="1765300"/>
          </a:xfrm>
        </p:spPr>
        <p:txBody>
          <a:bodyPr>
            <a:normAutofit/>
          </a:bodyPr>
          <a:lstStyle>
            <a:lvl1pPr>
              <a:defRPr sz="1800" b="0">
                <a:solidFill>
                  <a:schemeClr val="tx1"/>
                </a:solidFill>
                <a:latin typeface="Arial" panose="020B0604020202020204" pitchFamily="34" charset="0"/>
                <a:cs typeface="Arial" panose="020B0604020202020204" pitchFamily="34" charset="0"/>
              </a:defRPr>
            </a:lvl1pPr>
            <a:lvl2pPr>
              <a:defRPr>
                <a:latin typeface="Calibri" panose="020F0502020204030204" pitchFamily="34" charset="0"/>
                <a:cs typeface="Calibri" panose="020F0502020204030204" pitchFamily="34" charset="0"/>
              </a:defRPr>
            </a:lvl2pPr>
            <a:lvl3pPr algn="l">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a:t>Body text can go here in one or two lines.</a:t>
            </a:r>
            <a:endParaRPr lang="en-US"/>
          </a:p>
        </p:txBody>
      </p:sp>
      <p:sp>
        <p:nvSpPr>
          <p:cNvPr id="36" name="Text Placeholder 34">
            <a:extLst>
              <a:ext uri="{FF2B5EF4-FFF2-40B4-BE49-F238E27FC236}">
                <a16:creationId xmlns:a16="http://schemas.microsoft.com/office/drawing/2014/main" id="{41BD31AC-35FC-0A49-8A9A-9EE5FB2D5D04}"/>
              </a:ext>
            </a:extLst>
          </p:cNvPr>
          <p:cNvSpPr>
            <a:spLocks noGrp="1"/>
          </p:cNvSpPr>
          <p:nvPr>
            <p:ph type="body" sz="quarter" idx="19" hasCustomPrompt="1"/>
          </p:nvPr>
        </p:nvSpPr>
        <p:spPr>
          <a:xfrm>
            <a:off x="3365937" y="4205412"/>
            <a:ext cx="7250113" cy="1765300"/>
          </a:xfrm>
        </p:spPr>
        <p:txBody>
          <a:bodyPr>
            <a:normAutofit/>
          </a:bodyPr>
          <a:lstStyle>
            <a:lvl1pPr>
              <a:defRPr sz="1800" b="0">
                <a:solidFill>
                  <a:schemeClr val="tx1"/>
                </a:solidFill>
                <a:latin typeface="Arial" panose="020B0604020202020204" pitchFamily="34" charset="0"/>
                <a:cs typeface="Arial" panose="020B0604020202020204" pitchFamily="34" charset="0"/>
              </a:defRPr>
            </a:lvl1pPr>
            <a:lvl2pPr>
              <a:defRPr>
                <a:latin typeface="Calibri" panose="020F0502020204030204" pitchFamily="34" charset="0"/>
                <a:cs typeface="Calibri" panose="020F0502020204030204" pitchFamily="34" charset="0"/>
              </a:defRPr>
            </a:lvl2pPr>
            <a:lvl3pPr algn="l">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a:t>Body text can go here in one or two lines.</a:t>
            </a:r>
            <a:endParaRPr lang="en-US"/>
          </a:p>
        </p:txBody>
      </p:sp>
    </p:spTree>
    <p:extLst>
      <p:ext uri="{BB962C8B-B14F-4D97-AF65-F5344CB8AC3E}">
        <p14:creationId xmlns:p14="http://schemas.microsoft.com/office/powerpoint/2010/main" val="494980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pictures with text - white">
  <p:cSld name="3 pictures with text - white">
    <p:spTree>
      <p:nvGrpSpPr>
        <p:cNvPr id="1" name="Shape 291"/>
        <p:cNvGrpSpPr/>
        <p:nvPr/>
      </p:nvGrpSpPr>
      <p:grpSpPr>
        <a:xfrm>
          <a:off x="0" y="0"/>
          <a:ext cx="0" cy="0"/>
          <a:chOff x="0" y="0"/>
          <a:chExt cx="0" cy="0"/>
        </a:xfrm>
      </p:grpSpPr>
      <p:sp>
        <p:nvSpPr>
          <p:cNvPr id="292" name="Google Shape;292;p41"/>
          <p:cNvSpPr txBox="1">
            <a:spLocks noGrp="1"/>
          </p:cNvSpPr>
          <p:nvPr>
            <p:ph type="title"/>
          </p:nvPr>
        </p:nvSpPr>
        <p:spPr>
          <a:xfrm>
            <a:off x="445293" y="391251"/>
            <a:ext cx="1040352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p41"/>
          <p:cNvSpPr>
            <a:spLocks noGrp="1"/>
          </p:cNvSpPr>
          <p:nvPr>
            <p:ph type="pic" idx="2"/>
          </p:nvPr>
        </p:nvSpPr>
        <p:spPr>
          <a:xfrm>
            <a:off x="445293" y="2259376"/>
            <a:ext cx="3563938" cy="1933575"/>
          </a:xfrm>
          <a:prstGeom prst="rect">
            <a:avLst/>
          </a:prstGeom>
          <a:noFill/>
          <a:ln>
            <a:noFill/>
          </a:ln>
        </p:spPr>
      </p:sp>
      <p:sp>
        <p:nvSpPr>
          <p:cNvPr id="294" name="Google Shape;294;p41"/>
          <p:cNvSpPr>
            <a:spLocks noGrp="1"/>
          </p:cNvSpPr>
          <p:nvPr>
            <p:ph type="pic" idx="3"/>
          </p:nvPr>
        </p:nvSpPr>
        <p:spPr>
          <a:xfrm>
            <a:off x="4314031" y="2259376"/>
            <a:ext cx="3563938" cy="1933575"/>
          </a:xfrm>
          <a:prstGeom prst="rect">
            <a:avLst/>
          </a:prstGeom>
          <a:noFill/>
          <a:ln>
            <a:noFill/>
          </a:ln>
        </p:spPr>
      </p:sp>
      <p:sp>
        <p:nvSpPr>
          <p:cNvPr id="295" name="Google Shape;295;p41"/>
          <p:cNvSpPr>
            <a:spLocks noGrp="1"/>
          </p:cNvSpPr>
          <p:nvPr>
            <p:ph type="pic" idx="4"/>
          </p:nvPr>
        </p:nvSpPr>
        <p:spPr>
          <a:xfrm>
            <a:off x="8182769" y="2259376"/>
            <a:ext cx="3563938" cy="1933575"/>
          </a:xfrm>
          <a:prstGeom prst="rect">
            <a:avLst/>
          </a:prstGeom>
          <a:noFill/>
          <a:ln>
            <a:noFill/>
          </a:ln>
        </p:spPr>
      </p:sp>
      <p:sp>
        <p:nvSpPr>
          <p:cNvPr id="296" name="Google Shape;296;p41"/>
          <p:cNvSpPr txBox="1">
            <a:spLocks noGrp="1"/>
          </p:cNvSpPr>
          <p:nvPr>
            <p:ph type="body" idx="1"/>
          </p:nvPr>
        </p:nvSpPr>
        <p:spPr>
          <a:xfrm>
            <a:off x="444500" y="4414838"/>
            <a:ext cx="3563938" cy="19335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sz="1800"/>
            </a:lvl2pPr>
            <a:lvl3pPr marL="1371600" lvl="2" indent="-330200" algn="l">
              <a:lnSpc>
                <a:spcPct val="90000"/>
              </a:lnSpc>
              <a:spcBef>
                <a:spcPts val="500"/>
              </a:spcBef>
              <a:spcAft>
                <a:spcPts val="0"/>
              </a:spcAft>
              <a:buSzPts val="1600"/>
              <a:buChar char="•"/>
              <a:defRPr sz="1600"/>
            </a:lvl3pPr>
            <a:lvl4pPr marL="1828800" lvl="3" indent="-317500" algn="l">
              <a:lnSpc>
                <a:spcPct val="90000"/>
              </a:lnSpc>
              <a:spcBef>
                <a:spcPts val="500"/>
              </a:spcBef>
              <a:spcAft>
                <a:spcPts val="0"/>
              </a:spcAft>
              <a:buSzPts val="1400"/>
              <a:buChar char="•"/>
              <a:defRPr sz="1400"/>
            </a:lvl4pPr>
            <a:lvl5pPr marL="2286000" lvl="4" indent="-317500" algn="l">
              <a:lnSpc>
                <a:spcPct val="90000"/>
              </a:lnSpc>
              <a:spcBef>
                <a:spcPts val="500"/>
              </a:spcBef>
              <a:spcAft>
                <a:spcPts val="0"/>
              </a:spcAft>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41"/>
          <p:cNvSpPr txBox="1">
            <a:spLocks noGrp="1"/>
          </p:cNvSpPr>
          <p:nvPr>
            <p:ph type="body" idx="5"/>
          </p:nvPr>
        </p:nvSpPr>
        <p:spPr>
          <a:xfrm>
            <a:off x="4314031" y="4414838"/>
            <a:ext cx="3563938" cy="19335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sz="1800"/>
            </a:lvl2pPr>
            <a:lvl3pPr marL="1371600" lvl="2" indent="-330200" algn="l">
              <a:lnSpc>
                <a:spcPct val="90000"/>
              </a:lnSpc>
              <a:spcBef>
                <a:spcPts val="500"/>
              </a:spcBef>
              <a:spcAft>
                <a:spcPts val="0"/>
              </a:spcAft>
              <a:buSzPts val="1600"/>
              <a:buChar char="•"/>
              <a:defRPr sz="1600"/>
            </a:lvl3pPr>
            <a:lvl4pPr marL="1828800" lvl="3" indent="-317500" algn="l">
              <a:lnSpc>
                <a:spcPct val="90000"/>
              </a:lnSpc>
              <a:spcBef>
                <a:spcPts val="500"/>
              </a:spcBef>
              <a:spcAft>
                <a:spcPts val="0"/>
              </a:spcAft>
              <a:buSzPts val="1400"/>
              <a:buChar char="•"/>
              <a:defRPr sz="1400"/>
            </a:lvl4pPr>
            <a:lvl5pPr marL="2286000" lvl="4" indent="-317500" algn="l">
              <a:lnSpc>
                <a:spcPct val="90000"/>
              </a:lnSpc>
              <a:spcBef>
                <a:spcPts val="500"/>
              </a:spcBef>
              <a:spcAft>
                <a:spcPts val="0"/>
              </a:spcAft>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41"/>
          <p:cNvSpPr txBox="1">
            <a:spLocks noGrp="1"/>
          </p:cNvSpPr>
          <p:nvPr>
            <p:ph type="body" idx="6"/>
          </p:nvPr>
        </p:nvSpPr>
        <p:spPr>
          <a:xfrm>
            <a:off x="8167847" y="4414837"/>
            <a:ext cx="3563938" cy="19335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sz="1800"/>
            </a:lvl2pPr>
            <a:lvl3pPr marL="1371600" lvl="2" indent="-330200" algn="l">
              <a:lnSpc>
                <a:spcPct val="90000"/>
              </a:lnSpc>
              <a:spcBef>
                <a:spcPts val="500"/>
              </a:spcBef>
              <a:spcAft>
                <a:spcPts val="0"/>
              </a:spcAft>
              <a:buSzPts val="1600"/>
              <a:buChar char="•"/>
              <a:defRPr sz="1600"/>
            </a:lvl3pPr>
            <a:lvl4pPr marL="1828800" lvl="3" indent="-317500" algn="l">
              <a:lnSpc>
                <a:spcPct val="90000"/>
              </a:lnSpc>
              <a:spcBef>
                <a:spcPts val="500"/>
              </a:spcBef>
              <a:spcAft>
                <a:spcPts val="0"/>
              </a:spcAft>
              <a:buSzPts val="1400"/>
              <a:buChar char="•"/>
              <a:defRPr sz="1400"/>
            </a:lvl4pPr>
            <a:lvl5pPr marL="2286000" lvl="4" indent="-317500" algn="l">
              <a:lnSpc>
                <a:spcPct val="90000"/>
              </a:lnSpc>
              <a:spcBef>
                <a:spcPts val="500"/>
              </a:spcBef>
              <a:spcAft>
                <a:spcPts val="0"/>
              </a:spcAft>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90236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_ red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A507-EE43-77FA-DA6B-E973C6A26220}"/>
              </a:ext>
            </a:extLst>
          </p:cNvPr>
          <p:cNvSpPr>
            <a:spLocks noGrp="1"/>
          </p:cNvSpPr>
          <p:nvPr>
            <p:ph type="title"/>
          </p:nvPr>
        </p:nvSpPr>
        <p:spPr>
          <a:xfrm>
            <a:off x="838200" y="365126"/>
            <a:ext cx="10515600"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0B1952E-ED4F-CECE-B3D3-04B0BD0B37C3}"/>
              </a:ext>
            </a:extLst>
          </p:cNvPr>
          <p:cNvSpPr>
            <a:spLocks noGrp="1"/>
          </p:cNvSpPr>
          <p:nvPr>
            <p:ph idx="1"/>
          </p:nvPr>
        </p:nvSpPr>
        <p:spPr>
          <a:xfrm>
            <a:off x="838200" y="1395320"/>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0BB1A-FD53-700D-47E6-097B29AD06DB}"/>
              </a:ext>
            </a:extLst>
          </p:cNvPr>
          <p:cNvSpPr>
            <a:spLocks noGrp="1"/>
          </p:cNvSpPr>
          <p:nvPr>
            <p:ph type="dt" sz="half" idx="10"/>
          </p:nvPr>
        </p:nvSpPr>
        <p:spPr/>
        <p:txBody>
          <a:bodyPr/>
          <a:lstStyle/>
          <a:p>
            <a:fld id="{3F19AFCB-A5E4-CE4F-8583-48FFE24742F6}" type="datetimeFigureOut">
              <a:rPr lang="en-US" smtClean="0"/>
              <a:t>7/15/2025</a:t>
            </a:fld>
            <a:endParaRPr lang="en-US"/>
          </a:p>
        </p:txBody>
      </p:sp>
      <p:sp>
        <p:nvSpPr>
          <p:cNvPr id="5" name="Footer Placeholder 4">
            <a:extLst>
              <a:ext uri="{FF2B5EF4-FFF2-40B4-BE49-F238E27FC236}">
                <a16:creationId xmlns:a16="http://schemas.microsoft.com/office/drawing/2014/main" id="{9198B59D-ECB5-4138-C18D-ADDCBB1B4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DA1AC-46C3-26CC-96DB-5B5B1AED7138}"/>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8" name="Rectangle 7">
            <a:extLst>
              <a:ext uri="{FF2B5EF4-FFF2-40B4-BE49-F238E27FC236}">
                <a16:creationId xmlns:a16="http://schemas.microsoft.com/office/drawing/2014/main" id="{54FBE522-9C93-2690-A430-811909B12E74}"/>
              </a:ext>
            </a:extLst>
          </p:cNvPr>
          <p:cNvSpPr/>
          <p:nvPr userDrawn="1"/>
        </p:nvSpPr>
        <p:spPr>
          <a:xfrm flipH="1">
            <a:off x="0" y="0"/>
            <a:ext cx="11927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408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verview and Objectives">
  <p:cSld name="1_Overview and Objectives">
    <p:spTree>
      <p:nvGrpSpPr>
        <p:cNvPr id="1" name="Shape 15"/>
        <p:cNvGrpSpPr/>
        <p:nvPr/>
      </p:nvGrpSpPr>
      <p:grpSpPr>
        <a:xfrm>
          <a:off x="0" y="0"/>
          <a:ext cx="0" cy="0"/>
          <a:chOff x="0" y="0"/>
          <a:chExt cx="0" cy="0"/>
        </a:xfrm>
      </p:grpSpPr>
      <p:sp>
        <p:nvSpPr>
          <p:cNvPr id="17" name="Google Shape;17;p3"/>
          <p:cNvSpPr txBox="1">
            <a:spLocks noGrp="1"/>
          </p:cNvSpPr>
          <p:nvPr>
            <p:ph type="title"/>
          </p:nvPr>
        </p:nvSpPr>
        <p:spPr>
          <a:xfrm>
            <a:off x="367666" y="365126"/>
            <a:ext cx="2869975" cy="99751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1023730" y="1649985"/>
            <a:ext cx="2220909" cy="9525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SzPts val="2400"/>
              <a:buNone/>
              <a:defRPr sz="24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3"/>
          <p:cNvSpPr txBox="1">
            <a:spLocks noGrp="1"/>
          </p:cNvSpPr>
          <p:nvPr>
            <p:ph type="body" idx="2"/>
          </p:nvPr>
        </p:nvSpPr>
        <p:spPr>
          <a:xfrm>
            <a:off x="1023729" y="4209296"/>
            <a:ext cx="2220910" cy="9525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SzPts val="2400"/>
              <a:buNone/>
              <a:defRPr sz="24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body" idx="3"/>
          </p:nvPr>
        </p:nvSpPr>
        <p:spPr>
          <a:xfrm>
            <a:off x="3365937" y="1651398"/>
            <a:ext cx="7250113" cy="1765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sz="1800" b="0">
                <a:solidFill>
                  <a:schemeClr val="dk1"/>
                </a:solidFill>
                <a:latin typeface="Arial"/>
                <a:ea typeface="Arial"/>
                <a:cs typeface="Arial"/>
                <a:sym typeface="Arial"/>
              </a:defRPr>
            </a:lvl1pPr>
            <a:lvl2pPr marL="914400" lvl="1" indent="-355600" algn="l">
              <a:lnSpc>
                <a:spcPct val="90000"/>
              </a:lnSpc>
              <a:spcBef>
                <a:spcPts val="500"/>
              </a:spcBef>
              <a:spcAft>
                <a:spcPts val="0"/>
              </a:spcAft>
              <a:buSzPts val="2000"/>
              <a:buChar char="•"/>
              <a:defRPr>
                <a:latin typeface="Calibri"/>
                <a:ea typeface="Calibri"/>
                <a:cs typeface="Calibri"/>
                <a:sym typeface="Calibri"/>
              </a:defRPr>
            </a:lvl2pPr>
            <a:lvl3pPr marL="1371600" lvl="2" indent="-342900" algn="l">
              <a:lnSpc>
                <a:spcPct val="90000"/>
              </a:lnSpc>
              <a:spcBef>
                <a:spcPts val="500"/>
              </a:spcBef>
              <a:spcAft>
                <a:spcPts val="0"/>
              </a:spcAft>
              <a:buSzPts val="1800"/>
              <a:buChar char="•"/>
              <a:defRPr>
                <a:latin typeface="Calibri"/>
                <a:ea typeface="Calibri"/>
                <a:cs typeface="Calibri"/>
                <a:sym typeface="Calibri"/>
              </a:defRPr>
            </a:lvl3pPr>
            <a:lvl4pPr marL="1828800" lvl="3" indent="-330200" algn="l">
              <a:lnSpc>
                <a:spcPct val="90000"/>
              </a:lnSpc>
              <a:spcBef>
                <a:spcPts val="500"/>
              </a:spcBef>
              <a:spcAft>
                <a:spcPts val="0"/>
              </a:spcAft>
              <a:buSzPts val="1600"/>
              <a:buChar char="•"/>
              <a:defRPr>
                <a:latin typeface="Calibri"/>
                <a:ea typeface="Calibri"/>
                <a:cs typeface="Calibri"/>
                <a:sym typeface="Calibri"/>
              </a:defRPr>
            </a:lvl4pPr>
            <a:lvl5pPr marL="2286000" lvl="4" indent="-330200" algn="l">
              <a:lnSpc>
                <a:spcPct val="90000"/>
              </a:lnSpc>
              <a:spcBef>
                <a:spcPts val="500"/>
              </a:spcBef>
              <a:spcAft>
                <a:spcPts val="0"/>
              </a:spcAft>
              <a:buSzPts val="16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
          <p:cNvSpPr txBox="1">
            <a:spLocks noGrp="1"/>
          </p:cNvSpPr>
          <p:nvPr>
            <p:ph type="body" idx="4"/>
          </p:nvPr>
        </p:nvSpPr>
        <p:spPr>
          <a:xfrm>
            <a:off x="3365937" y="4205412"/>
            <a:ext cx="7250113" cy="1765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sz="1800" b="0">
                <a:solidFill>
                  <a:schemeClr val="dk1"/>
                </a:solidFill>
                <a:latin typeface="Arial"/>
                <a:ea typeface="Arial"/>
                <a:cs typeface="Arial"/>
                <a:sym typeface="Arial"/>
              </a:defRPr>
            </a:lvl1pPr>
            <a:lvl2pPr marL="914400" lvl="1" indent="-355600" algn="l">
              <a:lnSpc>
                <a:spcPct val="90000"/>
              </a:lnSpc>
              <a:spcBef>
                <a:spcPts val="500"/>
              </a:spcBef>
              <a:spcAft>
                <a:spcPts val="0"/>
              </a:spcAft>
              <a:buSzPts val="2000"/>
              <a:buChar char="•"/>
              <a:defRPr>
                <a:latin typeface="Calibri"/>
                <a:ea typeface="Calibri"/>
                <a:cs typeface="Calibri"/>
                <a:sym typeface="Calibri"/>
              </a:defRPr>
            </a:lvl2pPr>
            <a:lvl3pPr marL="1371600" lvl="2" indent="-342900" algn="l">
              <a:lnSpc>
                <a:spcPct val="90000"/>
              </a:lnSpc>
              <a:spcBef>
                <a:spcPts val="500"/>
              </a:spcBef>
              <a:spcAft>
                <a:spcPts val="0"/>
              </a:spcAft>
              <a:buSzPts val="1800"/>
              <a:buChar char="•"/>
              <a:defRPr>
                <a:latin typeface="Calibri"/>
                <a:ea typeface="Calibri"/>
                <a:cs typeface="Calibri"/>
                <a:sym typeface="Calibri"/>
              </a:defRPr>
            </a:lvl3pPr>
            <a:lvl4pPr marL="1828800" lvl="3" indent="-330200" algn="l">
              <a:lnSpc>
                <a:spcPct val="90000"/>
              </a:lnSpc>
              <a:spcBef>
                <a:spcPts val="500"/>
              </a:spcBef>
              <a:spcAft>
                <a:spcPts val="0"/>
              </a:spcAft>
              <a:buSzPts val="1600"/>
              <a:buChar char="•"/>
              <a:defRPr>
                <a:latin typeface="Calibri"/>
                <a:ea typeface="Calibri"/>
                <a:cs typeface="Calibri"/>
                <a:sym typeface="Calibri"/>
              </a:defRPr>
            </a:lvl4pPr>
            <a:lvl5pPr marL="2286000" lvl="4" indent="-330200" algn="l">
              <a:lnSpc>
                <a:spcPct val="90000"/>
              </a:lnSpc>
              <a:spcBef>
                <a:spcPts val="500"/>
              </a:spcBef>
              <a:spcAft>
                <a:spcPts val="0"/>
              </a:spcAft>
              <a:buSzPts val="16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70703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_blue bar">
  <p:cSld name="Title and Content_blue bar">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838200" y="365126"/>
            <a:ext cx="10515599" cy="99751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200"/>
              <a:buFont typeface="Arial"/>
              <a:buNone/>
              <a:defRPr>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
          <p:cNvSpPr txBox="1">
            <a:spLocks noGrp="1"/>
          </p:cNvSpPr>
          <p:nvPr>
            <p:ph type="body" idx="1"/>
          </p:nvPr>
        </p:nvSpPr>
        <p:spPr>
          <a:xfrm>
            <a:off x="838200" y="1395320"/>
            <a:ext cx="10515599"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a:latin typeface="Arial"/>
                <a:ea typeface="Arial"/>
                <a:cs typeface="Arial"/>
                <a:sym typeface="Arial"/>
              </a:defRPr>
            </a:lvl1pPr>
            <a:lvl2pPr marL="914400" lvl="1" indent="-355600" algn="l">
              <a:lnSpc>
                <a:spcPct val="90000"/>
              </a:lnSpc>
              <a:spcBef>
                <a:spcPts val="500"/>
              </a:spcBef>
              <a:spcAft>
                <a:spcPts val="0"/>
              </a:spcAft>
              <a:buSzPts val="2000"/>
              <a:buChar char="•"/>
              <a:defRPr>
                <a:latin typeface="Arial"/>
                <a:ea typeface="Arial"/>
                <a:cs typeface="Arial"/>
                <a:sym typeface="Arial"/>
              </a:defRPr>
            </a:lvl2pPr>
            <a:lvl3pPr marL="1371600" lvl="2" indent="-342900" algn="l">
              <a:lnSpc>
                <a:spcPct val="90000"/>
              </a:lnSpc>
              <a:spcBef>
                <a:spcPts val="500"/>
              </a:spcBef>
              <a:spcAft>
                <a:spcPts val="0"/>
              </a:spcAft>
              <a:buSzPts val="1800"/>
              <a:buChar char="•"/>
              <a:defRPr>
                <a:latin typeface="Arial"/>
                <a:ea typeface="Arial"/>
                <a:cs typeface="Arial"/>
                <a:sym typeface="Arial"/>
              </a:defRPr>
            </a:lvl3pPr>
            <a:lvl4pPr marL="1828800" lvl="3" indent="-330200" algn="l">
              <a:lnSpc>
                <a:spcPct val="90000"/>
              </a:lnSpc>
              <a:spcBef>
                <a:spcPts val="500"/>
              </a:spcBef>
              <a:spcAft>
                <a:spcPts val="0"/>
              </a:spcAft>
              <a:buSzPts val="1600"/>
              <a:buChar char="•"/>
              <a:defRPr>
                <a:latin typeface="Arial"/>
                <a:ea typeface="Arial"/>
                <a:cs typeface="Arial"/>
                <a:sym typeface="Arial"/>
              </a:defRPr>
            </a:lvl4pPr>
            <a:lvl5pPr marL="2286000" lvl="4" indent="-330200" algn="l">
              <a:lnSpc>
                <a:spcPct val="90000"/>
              </a:lnSpc>
              <a:spcBef>
                <a:spcPts val="500"/>
              </a:spcBef>
              <a:spcAft>
                <a:spcPts val="0"/>
              </a:spcAft>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4764721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Title Slide">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9A8A6B10-F925-3167-EDDD-B12CAD26427A}"/>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a:xfrm>
            <a:off x="2943225" y="1"/>
            <a:ext cx="9248775" cy="6850424"/>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pic>
      <p:sp>
        <p:nvSpPr>
          <p:cNvPr id="8" name="Picture Placeholder 7">
            <a:extLst>
              <a:ext uri="{FF2B5EF4-FFF2-40B4-BE49-F238E27FC236}">
                <a16:creationId xmlns:a16="http://schemas.microsoft.com/office/drawing/2014/main" id="{4E9E0E23-D09E-E29E-DE60-13C2EB4F0000}"/>
              </a:ext>
            </a:extLst>
          </p:cNvPr>
          <p:cNvSpPr>
            <a:spLocks noGrp="1"/>
          </p:cNvSpPr>
          <p:nvPr>
            <p:ph type="pic" sz="quarter" idx="10"/>
          </p:nvPr>
        </p:nvSpPr>
        <p:spPr>
          <a:xfrm>
            <a:off x="2952788" y="33713"/>
            <a:ext cx="9248775" cy="6816712"/>
          </a:xfrm>
        </p:spPr>
        <p:txBody>
          <a:bodyPr/>
          <a:lstStyle/>
          <a:p>
            <a:endParaRPr lang="en-GB"/>
          </a:p>
        </p:txBody>
      </p:sp>
      <p:sp>
        <p:nvSpPr>
          <p:cNvPr id="9" name="Google Shape;124;p24">
            <a:extLst>
              <a:ext uri="{FF2B5EF4-FFF2-40B4-BE49-F238E27FC236}">
                <a16:creationId xmlns:a16="http://schemas.microsoft.com/office/drawing/2014/main" id="{FE241B5E-D793-B37B-F0BC-F11977A17252}"/>
              </a:ext>
            </a:extLst>
          </p:cNvPr>
          <p:cNvSpPr/>
          <p:nvPr userDrawn="1"/>
        </p:nvSpPr>
        <p:spPr>
          <a:xfrm rot="5400000">
            <a:off x="1706825" y="727705"/>
            <a:ext cx="4478400" cy="6702000"/>
          </a:xfrm>
          <a:prstGeom prst="rect">
            <a:avLst/>
          </a:prstGeom>
          <a:solidFill>
            <a:schemeClr val="accent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63F48DC6-8C9A-7041-4D5A-8494D0BF79D7}"/>
              </a:ext>
            </a:extLst>
          </p:cNvPr>
          <p:cNvSpPr>
            <a:spLocks noGrp="1"/>
          </p:cNvSpPr>
          <p:nvPr>
            <p:ph type="ctrTitle"/>
          </p:nvPr>
        </p:nvSpPr>
        <p:spPr>
          <a:xfrm>
            <a:off x="808382" y="2120695"/>
            <a:ext cx="6278218" cy="3289853"/>
          </a:xfrm>
        </p:spPr>
        <p:txBody>
          <a:bodyPr anchor="b">
            <a:normAutofit/>
          </a:bodyPr>
          <a:lstStyle>
            <a:lvl1pPr algn="l">
              <a:defRPr sz="5400" b="1">
                <a:solidFill>
                  <a:schemeClr val="bg1"/>
                </a:solidFill>
                <a:latin typeface="Arial" panose="020B0604020202020204" pitchFamily="34" charset="0"/>
                <a:ea typeface="Helvetica Neue" panose="02000503000000020004" pitchFamily="2"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682C907-2B3B-23AA-FCEB-330370E43A14}"/>
              </a:ext>
            </a:extLst>
          </p:cNvPr>
          <p:cNvSpPr>
            <a:spLocks noGrp="1"/>
          </p:cNvSpPr>
          <p:nvPr>
            <p:ph type="subTitle" idx="1"/>
          </p:nvPr>
        </p:nvSpPr>
        <p:spPr>
          <a:xfrm>
            <a:off x="808382" y="5539757"/>
            <a:ext cx="6278218" cy="477078"/>
          </a:xfrm>
        </p:spPr>
        <p:txBody>
          <a:bodyPr/>
          <a:lstStyle>
            <a:lvl1pPr marL="0" indent="0" algn="l">
              <a:buNone/>
              <a:defRPr sz="240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Google Shape;127;p24">
            <a:extLst>
              <a:ext uri="{FF2B5EF4-FFF2-40B4-BE49-F238E27FC236}">
                <a16:creationId xmlns:a16="http://schemas.microsoft.com/office/drawing/2014/main" id="{3FF0DCDA-47BC-D937-115A-05632BC3BFF1}"/>
              </a:ext>
            </a:extLst>
          </p:cNvPr>
          <p:cNvSpPr/>
          <p:nvPr userDrawn="1"/>
        </p:nvSpPr>
        <p:spPr>
          <a:xfrm rot="-5400000" flipH="1">
            <a:off x="9805400" y="3931305"/>
            <a:ext cx="4478400" cy="294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0000"/>
                  <a:lumOff val="80000"/>
                </a:schemeClr>
              </a:solidFill>
            </a:endParaRPr>
          </a:p>
        </p:txBody>
      </p:sp>
      <p:pic>
        <p:nvPicPr>
          <p:cNvPr id="13" name="Picture 12">
            <a:extLst>
              <a:ext uri="{FF2B5EF4-FFF2-40B4-BE49-F238E27FC236}">
                <a16:creationId xmlns:a16="http://schemas.microsoft.com/office/drawing/2014/main" id="{C5ACB18C-6124-8C84-F47A-A90CE498AE8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76447" y="161238"/>
            <a:ext cx="2586484" cy="1554717"/>
          </a:xfrm>
          <a:prstGeom prst="rect">
            <a:avLst/>
          </a:prstGeom>
        </p:spPr>
      </p:pic>
    </p:spTree>
    <p:extLst>
      <p:ext uri="{BB962C8B-B14F-4D97-AF65-F5344CB8AC3E}">
        <p14:creationId xmlns:p14="http://schemas.microsoft.com/office/powerpoint/2010/main" val="2633948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_Title Slide">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515AE902-E0FC-7A5F-732B-7E26BD66E26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a:xfrm>
            <a:off x="2943225" y="0"/>
            <a:ext cx="9248775" cy="6878639"/>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pic>
      <p:sp>
        <p:nvSpPr>
          <p:cNvPr id="5" name="Picture Placeholder 4">
            <a:extLst>
              <a:ext uri="{FF2B5EF4-FFF2-40B4-BE49-F238E27FC236}">
                <a16:creationId xmlns:a16="http://schemas.microsoft.com/office/drawing/2014/main" id="{7DD83FA7-083A-D5DD-F36A-AAFA01DCAAEE}"/>
              </a:ext>
            </a:extLst>
          </p:cNvPr>
          <p:cNvSpPr>
            <a:spLocks noGrp="1"/>
          </p:cNvSpPr>
          <p:nvPr>
            <p:ph type="pic" sz="quarter" idx="10"/>
          </p:nvPr>
        </p:nvSpPr>
        <p:spPr>
          <a:xfrm>
            <a:off x="2952750" y="-28214"/>
            <a:ext cx="9239250" cy="6878638"/>
          </a:xfrm>
        </p:spPr>
        <p:txBody>
          <a:bodyPr/>
          <a:lstStyle/>
          <a:p>
            <a:endParaRPr lang="en-GB"/>
          </a:p>
        </p:txBody>
      </p:sp>
      <p:pic>
        <p:nvPicPr>
          <p:cNvPr id="6" name="Picture 5">
            <a:extLst>
              <a:ext uri="{FF2B5EF4-FFF2-40B4-BE49-F238E27FC236}">
                <a16:creationId xmlns:a16="http://schemas.microsoft.com/office/drawing/2014/main" id="{D3566F35-1168-0ADF-7969-513E94AF9BE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76447" y="161238"/>
            <a:ext cx="2586484" cy="1554717"/>
          </a:xfrm>
          <a:prstGeom prst="rect">
            <a:avLst/>
          </a:prstGeom>
        </p:spPr>
      </p:pic>
      <p:sp>
        <p:nvSpPr>
          <p:cNvPr id="9" name="Google Shape;124;p24">
            <a:extLst>
              <a:ext uri="{FF2B5EF4-FFF2-40B4-BE49-F238E27FC236}">
                <a16:creationId xmlns:a16="http://schemas.microsoft.com/office/drawing/2014/main" id="{FE241B5E-D793-B37B-F0BC-F11977A17252}"/>
              </a:ext>
            </a:extLst>
          </p:cNvPr>
          <p:cNvSpPr/>
          <p:nvPr userDrawn="1"/>
        </p:nvSpPr>
        <p:spPr>
          <a:xfrm rot="5400000">
            <a:off x="1706825" y="733365"/>
            <a:ext cx="4478400" cy="6702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63F48DC6-8C9A-7041-4D5A-8494D0BF79D7}"/>
              </a:ext>
            </a:extLst>
          </p:cNvPr>
          <p:cNvSpPr>
            <a:spLocks noGrp="1"/>
          </p:cNvSpPr>
          <p:nvPr>
            <p:ph type="ctrTitle"/>
          </p:nvPr>
        </p:nvSpPr>
        <p:spPr>
          <a:xfrm>
            <a:off x="808382" y="2126355"/>
            <a:ext cx="6278218" cy="3289853"/>
          </a:xfrm>
        </p:spPr>
        <p:txBody>
          <a:bodyPr anchor="b">
            <a:normAutofit/>
          </a:bodyPr>
          <a:lstStyle>
            <a:lvl1pPr algn="l">
              <a:defRPr sz="5400" b="1">
                <a:solidFill>
                  <a:schemeClr val="bg1"/>
                </a:solidFill>
                <a:latin typeface="Arial" panose="020B0604020202020204" pitchFamily="34" charset="0"/>
                <a:ea typeface="Helvetica Neue" panose="02000503000000020004" pitchFamily="2"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682C907-2B3B-23AA-FCEB-330370E43A14}"/>
              </a:ext>
            </a:extLst>
          </p:cNvPr>
          <p:cNvSpPr>
            <a:spLocks noGrp="1"/>
          </p:cNvSpPr>
          <p:nvPr>
            <p:ph type="subTitle" idx="1"/>
          </p:nvPr>
        </p:nvSpPr>
        <p:spPr>
          <a:xfrm>
            <a:off x="808382" y="5545417"/>
            <a:ext cx="6278218" cy="477078"/>
          </a:xfrm>
        </p:spPr>
        <p:txBody>
          <a:bodyPr/>
          <a:lstStyle>
            <a:lvl1pPr marL="0" indent="0" algn="l">
              <a:buNone/>
              <a:defRPr sz="240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Google Shape;127;p24">
            <a:extLst>
              <a:ext uri="{FF2B5EF4-FFF2-40B4-BE49-F238E27FC236}">
                <a16:creationId xmlns:a16="http://schemas.microsoft.com/office/drawing/2014/main" id="{3FF0DCDA-47BC-D937-115A-05632BC3BFF1}"/>
              </a:ext>
            </a:extLst>
          </p:cNvPr>
          <p:cNvSpPr/>
          <p:nvPr userDrawn="1"/>
        </p:nvSpPr>
        <p:spPr>
          <a:xfrm rot="-5400000" flipH="1">
            <a:off x="9805400" y="3936965"/>
            <a:ext cx="4478400" cy="29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0000"/>
                  <a:lumOff val="80000"/>
                </a:schemeClr>
              </a:solidFill>
            </a:endParaRPr>
          </a:p>
        </p:txBody>
      </p:sp>
    </p:spTree>
    <p:extLst>
      <p:ext uri="{BB962C8B-B14F-4D97-AF65-F5344CB8AC3E}">
        <p14:creationId xmlns:p14="http://schemas.microsoft.com/office/powerpoint/2010/main" val="15875791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_Title Slide_hero image">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515AE902-E0FC-7A5F-732B-7E26BD66E26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78639"/>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pic>
      <p:sp>
        <p:nvSpPr>
          <p:cNvPr id="5" name="Picture Placeholder 4">
            <a:extLst>
              <a:ext uri="{FF2B5EF4-FFF2-40B4-BE49-F238E27FC236}">
                <a16:creationId xmlns:a16="http://schemas.microsoft.com/office/drawing/2014/main" id="{7DD83FA7-083A-D5DD-F36A-AAFA01DCAAEE}"/>
              </a:ext>
            </a:extLst>
          </p:cNvPr>
          <p:cNvSpPr>
            <a:spLocks noGrp="1"/>
          </p:cNvSpPr>
          <p:nvPr>
            <p:ph type="pic" sz="quarter" idx="10"/>
          </p:nvPr>
        </p:nvSpPr>
        <p:spPr>
          <a:xfrm>
            <a:off x="0" y="-28214"/>
            <a:ext cx="12192000" cy="6878638"/>
          </a:xfrm>
        </p:spPr>
        <p:txBody>
          <a:bodyPr/>
          <a:lstStyle/>
          <a:p>
            <a:endParaRPr lang="en-GB"/>
          </a:p>
        </p:txBody>
      </p:sp>
      <p:sp>
        <p:nvSpPr>
          <p:cNvPr id="9" name="Google Shape;124;p24">
            <a:extLst>
              <a:ext uri="{FF2B5EF4-FFF2-40B4-BE49-F238E27FC236}">
                <a16:creationId xmlns:a16="http://schemas.microsoft.com/office/drawing/2014/main" id="{FE241B5E-D793-B37B-F0BC-F11977A17252}"/>
              </a:ext>
            </a:extLst>
          </p:cNvPr>
          <p:cNvSpPr/>
          <p:nvPr userDrawn="1"/>
        </p:nvSpPr>
        <p:spPr>
          <a:xfrm rot="5400000">
            <a:off x="1706825" y="733365"/>
            <a:ext cx="4478400" cy="6702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63F48DC6-8C9A-7041-4D5A-8494D0BF79D7}"/>
              </a:ext>
            </a:extLst>
          </p:cNvPr>
          <p:cNvSpPr>
            <a:spLocks noGrp="1"/>
          </p:cNvSpPr>
          <p:nvPr>
            <p:ph type="ctrTitle"/>
          </p:nvPr>
        </p:nvSpPr>
        <p:spPr>
          <a:xfrm>
            <a:off x="808382" y="2126355"/>
            <a:ext cx="6278218" cy="3289853"/>
          </a:xfrm>
        </p:spPr>
        <p:txBody>
          <a:bodyPr anchor="b">
            <a:normAutofit/>
          </a:bodyPr>
          <a:lstStyle>
            <a:lvl1pPr algn="l">
              <a:defRPr sz="5400" b="1">
                <a:solidFill>
                  <a:schemeClr val="bg1"/>
                </a:solidFill>
                <a:latin typeface="Arial" panose="020B0604020202020204" pitchFamily="34" charset="0"/>
                <a:ea typeface="Helvetica Neue" panose="02000503000000020004" pitchFamily="2"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682C907-2B3B-23AA-FCEB-330370E43A14}"/>
              </a:ext>
            </a:extLst>
          </p:cNvPr>
          <p:cNvSpPr>
            <a:spLocks noGrp="1"/>
          </p:cNvSpPr>
          <p:nvPr>
            <p:ph type="subTitle" idx="1"/>
          </p:nvPr>
        </p:nvSpPr>
        <p:spPr>
          <a:xfrm>
            <a:off x="808382" y="5545417"/>
            <a:ext cx="6278218" cy="477078"/>
          </a:xfrm>
        </p:spPr>
        <p:txBody>
          <a:bodyPr/>
          <a:lstStyle>
            <a:lvl1pPr marL="0" indent="0" algn="l">
              <a:buNone/>
              <a:defRPr sz="240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Google Shape;127;p24">
            <a:extLst>
              <a:ext uri="{FF2B5EF4-FFF2-40B4-BE49-F238E27FC236}">
                <a16:creationId xmlns:a16="http://schemas.microsoft.com/office/drawing/2014/main" id="{3FF0DCDA-47BC-D937-115A-05632BC3BFF1}"/>
              </a:ext>
            </a:extLst>
          </p:cNvPr>
          <p:cNvSpPr/>
          <p:nvPr userDrawn="1"/>
        </p:nvSpPr>
        <p:spPr>
          <a:xfrm rot="-5400000" flipH="1">
            <a:off x="9805400" y="3936965"/>
            <a:ext cx="4478400" cy="29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0000"/>
                  <a:lumOff val="80000"/>
                </a:schemeClr>
              </a:solidFill>
            </a:endParaRPr>
          </a:p>
        </p:txBody>
      </p:sp>
      <p:pic>
        <p:nvPicPr>
          <p:cNvPr id="7" name="Picture 6" descr="A picture containing text&#10;&#10;Description automatically generated">
            <a:extLst>
              <a:ext uri="{FF2B5EF4-FFF2-40B4-BE49-F238E27FC236}">
                <a16:creationId xmlns:a16="http://schemas.microsoft.com/office/drawing/2014/main" id="{EA5CE6E1-C02B-F584-08F7-7367A67B2CB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158" y="-147355"/>
            <a:ext cx="3558098" cy="2144501"/>
          </a:xfrm>
          <a:prstGeom prst="rect">
            <a:avLst/>
          </a:prstGeom>
        </p:spPr>
      </p:pic>
    </p:spTree>
    <p:extLst>
      <p:ext uri="{BB962C8B-B14F-4D97-AF65-F5344CB8AC3E}">
        <p14:creationId xmlns:p14="http://schemas.microsoft.com/office/powerpoint/2010/main" val="5338340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E619B0-A08C-4027-AA78-9AE236A187C4}" type="datetimeFigureOut">
              <a:rPr lang="en-GB" smtClean="0"/>
              <a:t>15/07/2025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60B298-AF53-4225-B9B4-DED010FD300F}" type="slidenum">
              <a:rPr lang="en-GB" smtClean="0"/>
              <a:t>‹#›</a:t>
            </a:fld>
            <a:endParaRPr lang="en-GB"/>
          </a:p>
        </p:txBody>
      </p:sp>
    </p:spTree>
    <p:extLst>
      <p:ext uri="{BB962C8B-B14F-4D97-AF65-F5344CB8AC3E}">
        <p14:creationId xmlns:p14="http://schemas.microsoft.com/office/powerpoint/2010/main" val="560287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_Title Slide_hero image">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515AE902-E0FC-7A5F-732B-7E26BD66E26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78639"/>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pic>
      <p:sp>
        <p:nvSpPr>
          <p:cNvPr id="5" name="Picture Placeholder 4">
            <a:extLst>
              <a:ext uri="{FF2B5EF4-FFF2-40B4-BE49-F238E27FC236}">
                <a16:creationId xmlns:a16="http://schemas.microsoft.com/office/drawing/2014/main" id="{7DD83FA7-083A-D5DD-F36A-AAFA01DCAAEE}"/>
              </a:ext>
            </a:extLst>
          </p:cNvPr>
          <p:cNvSpPr>
            <a:spLocks noGrp="1"/>
          </p:cNvSpPr>
          <p:nvPr>
            <p:ph type="pic" sz="quarter" idx="10"/>
          </p:nvPr>
        </p:nvSpPr>
        <p:spPr>
          <a:xfrm>
            <a:off x="0" y="-28214"/>
            <a:ext cx="12192000" cy="6878638"/>
          </a:xfrm>
        </p:spPr>
        <p:txBody>
          <a:bodyPr/>
          <a:lstStyle/>
          <a:p>
            <a:endParaRPr lang="en-GB"/>
          </a:p>
        </p:txBody>
      </p:sp>
      <p:sp>
        <p:nvSpPr>
          <p:cNvPr id="10" name="Google Shape;127;p24">
            <a:extLst>
              <a:ext uri="{FF2B5EF4-FFF2-40B4-BE49-F238E27FC236}">
                <a16:creationId xmlns:a16="http://schemas.microsoft.com/office/drawing/2014/main" id="{3FF0DCDA-47BC-D937-115A-05632BC3BFF1}"/>
              </a:ext>
            </a:extLst>
          </p:cNvPr>
          <p:cNvSpPr/>
          <p:nvPr userDrawn="1"/>
        </p:nvSpPr>
        <p:spPr>
          <a:xfrm rot="-5400000" flipH="1">
            <a:off x="9805400" y="3936965"/>
            <a:ext cx="4478400" cy="29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0000"/>
                  <a:lumOff val="80000"/>
                </a:schemeClr>
              </a:solidFill>
            </a:endParaRPr>
          </a:p>
        </p:txBody>
      </p:sp>
      <p:pic>
        <p:nvPicPr>
          <p:cNvPr id="7" name="Picture 6" descr="A picture containing text&#10;&#10;Description automatically generated">
            <a:extLst>
              <a:ext uri="{FF2B5EF4-FFF2-40B4-BE49-F238E27FC236}">
                <a16:creationId xmlns:a16="http://schemas.microsoft.com/office/drawing/2014/main" id="{EA5CE6E1-C02B-F584-08F7-7367A67B2CB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158" y="-147355"/>
            <a:ext cx="3558098" cy="2144501"/>
          </a:xfrm>
          <a:prstGeom prst="rect">
            <a:avLst/>
          </a:prstGeom>
        </p:spPr>
      </p:pic>
      <p:sp>
        <p:nvSpPr>
          <p:cNvPr id="4" name="Google Shape;124;p24">
            <a:extLst>
              <a:ext uri="{FF2B5EF4-FFF2-40B4-BE49-F238E27FC236}">
                <a16:creationId xmlns:a16="http://schemas.microsoft.com/office/drawing/2014/main" id="{D5393F2A-0432-979F-5E29-1F11AA164830}"/>
              </a:ext>
            </a:extLst>
          </p:cNvPr>
          <p:cNvSpPr/>
          <p:nvPr userDrawn="1"/>
        </p:nvSpPr>
        <p:spPr>
          <a:xfrm rot="5400000">
            <a:off x="1706825" y="727705"/>
            <a:ext cx="4478400" cy="6702000"/>
          </a:xfrm>
          <a:prstGeom prst="rect">
            <a:avLst/>
          </a:prstGeom>
          <a:solidFill>
            <a:schemeClr val="accent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itle 1">
            <a:extLst>
              <a:ext uri="{FF2B5EF4-FFF2-40B4-BE49-F238E27FC236}">
                <a16:creationId xmlns:a16="http://schemas.microsoft.com/office/drawing/2014/main" id="{B4939BD5-F8F1-0B08-5782-CF11ACCD8CA2}"/>
              </a:ext>
            </a:extLst>
          </p:cNvPr>
          <p:cNvSpPr>
            <a:spLocks noGrp="1"/>
          </p:cNvSpPr>
          <p:nvPr>
            <p:ph type="ctrTitle"/>
          </p:nvPr>
        </p:nvSpPr>
        <p:spPr>
          <a:xfrm>
            <a:off x="808382" y="2120695"/>
            <a:ext cx="6278218" cy="3289853"/>
          </a:xfrm>
        </p:spPr>
        <p:txBody>
          <a:bodyPr anchor="b">
            <a:normAutofit/>
          </a:bodyPr>
          <a:lstStyle>
            <a:lvl1pPr algn="l">
              <a:defRPr sz="5400" b="1">
                <a:solidFill>
                  <a:schemeClr val="bg1"/>
                </a:solidFill>
                <a:latin typeface="Arial" panose="020B0604020202020204" pitchFamily="34" charset="0"/>
                <a:ea typeface="Helvetica Neue" panose="02000503000000020004" pitchFamily="2" charset="0"/>
                <a:cs typeface="Arial" panose="020B060402020202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DA88A114-CDE8-59A7-8DAC-8E6D34D1A875}"/>
              </a:ext>
            </a:extLst>
          </p:cNvPr>
          <p:cNvSpPr>
            <a:spLocks noGrp="1"/>
          </p:cNvSpPr>
          <p:nvPr>
            <p:ph type="subTitle" idx="1"/>
          </p:nvPr>
        </p:nvSpPr>
        <p:spPr>
          <a:xfrm>
            <a:off x="808382" y="5539757"/>
            <a:ext cx="6278218" cy="477078"/>
          </a:xfrm>
        </p:spPr>
        <p:txBody>
          <a:bodyPr/>
          <a:lstStyle>
            <a:lvl1pPr marL="0" indent="0" algn="l">
              <a:buNone/>
              <a:defRPr sz="240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649388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_blue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A507-EE43-77FA-DA6B-E973C6A26220}"/>
              </a:ext>
            </a:extLst>
          </p:cNvPr>
          <p:cNvSpPr>
            <a:spLocks noGrp="1"/>
          </p:cNvSpPr>
          <p:nvPr>
            <p:ph type="title"/>
          </p:nvPr>
        </p:nvSpPr>
        <p:spPr>
          <a:xfrm>
            <a:off x="838200" y="365126"/>
            <a:ext cx="10515599"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0B1952E-ED4F-CECE-B3D3-04B0BD0B37C3}"/>
              </a:ext>
            </a:extLst>
          </p:cNvPr>
          <p:cNvSpPr>
            <a:spLocks noGrp="1"/>
          </p:cNvSpPr>
          <p:nvPr>
            <p:ph idx="1"/>
          </p:nvPr>
        </p:nvSpPr>
        <p:spPr>
          <a:xfrm>
            <a:off x="838200" y="1395320"/>
            <a:ext cx="10515599"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0BB1A-FD53-700D-47E6-097B29AD06DB}"/>
              </a:ext>
            </a:extLst>
          </p:cNvPr>
          <p:cNvSpPr>
            <a:spLocks noGrp="1"/>
          </p:cNvSpPr>
          <p:nvPr>
            <p:ph type="dt" sz="half" idx="10"/>
          </p:nvPr>
        </p:nvSpPr>
        <p:spPr/>
        <p:txBody>
          <a:bodyPr/>
          <a:lstStyle/>
          <a:p>
            <a:fld id="{3F19AFCB-A5E4-CE4F-8583-48FFE24742F6}" type="datetimeFigureOut">
              <a:rPr lang="en-US" smtClean="0"/>
              <a:t>7/15/2025</a:t>
            </a:fld>
            <a:endParaRPr lang="en-US"/>
          </a:p>
        </p:txBody>
      </p:sp>
      <p:sp>
        <p:nvSpPr>
          <p:cNvPr id="5" name="Footer Placeholder 4">
            <a:extLst>
              <a:ext uri="{FF2B5EF4-FFF2-40B4-BE49-F238E27FC236}">
                <a16:creationId xmlns:a16="http://schemas.microsoft.com/office/drawing/2014/main" id="{9198B59D-ECB5-4138-C18D-ADDCBB1B4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DA1AC-46C3-26CC-96DB-5B5B1AED7138}"/>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9" name="Rectangle 8">
            <a:extLst>
              <a:ext uri="{FF2B5EF4-FFF2-40B4-BE49-F238E27FC236}">
                <a16:creationId xmlns:a16="http://schemas.microsoft.com/office/drawing/2014/main" id="{AE0F7A08-B129-F616-7859-8ABA9ED7643F}"/>
              </a:ext>
            </a:extLst>
          </p:cNvPr>
          <p:cNvSpPr/>
          <p:nvPr userDrawn="1"/>
        </p:nvSpPr>
        <p:spPr>
          <a:xfrm flipH="1">
            <a:off x="0" y="0"/>
            <a:ext cx="11927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329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_ red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A507-EE43-77FA-DA6B-E973C6A26220}"/>
              </a:ext>
            </a:extLst>
          </p:cNvPr>
          <p:cNvSpPr>
            <a:spLocks noGrp="1"/>
          </p:cNvSpPr>
          <p:nvPr>
            <p:ph type="title"/>
          </p:nvPr>
        </p:nvSpPr>
        <p:spPr>
          <a:xfrm>
            <a:off x="838200" y="365126"/>
            <a:ext cx="10515600"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0B1952E-ED4F-CECE-B3D3-04B0BD0B37C3}"/>
              </a:ext>
            </a:extLst>
          </p:cNvPr>
          <p:cNvSpPr>
            <a:spLocks noGrp="1"/>
          </p:cNvSpPr>
          <p:nvPr>
            <p:ph idx="1"/>
          </p:nvPr>
        </p:nvSpPr>
        <p:spPr>
          <a:xfrm>
            <a:off x="838200" y="1395320"/>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0BB1A-FD53-700D-47E6-097B29AD06DB}"/>
              </a:ext>
            </a:extLst>
          </p:cNvPr>
          <p:cNvSpPr>
            <a:spLocks noGrp="1"/>
          </p:cNvSpPr>
          <p:nvPr>
            <p:ph type="dt" sz="half" idx="10"/>
          </p:nvPr>
        </p:nvSpPr>
        <p:spPr/>
        <p:txBody>
          <a:bodyPr/>
          <a:lstStyle/>
          <a:p>
            <a:fld id="{3F19AFCB-A5E4-CE4F-8583-48FFE24742F6}" type="datetimeFigureOut">
              <a:rPr lang="en-US" smtClean="0"/>
              <a:t>7/15/2025</a:t>
            </a:fld>
            <a:endParaRPr lang="en-US"/>
          </a:p>
        </p:txBody>
      </p:sp>
      <p:sp>
        <p:nvSpPr>
          <p:cNvPr id="5" name="Footer Placeholder 4">
            <a:extLst>
              <a:ext uri="{FF2B5EF4-FFF2-40B4-BE49-F238E27FC236}">
                <a16:creationId xmlns:a16="http://schemas.microsoft.com/office/drawing/2014/main" id="{9198B59D-ECB5-4138-C18D-ADDCBB1B4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DA1AC-46C3-26CC-96DB-5B5B1AED7138}"/>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8" name="Rectangle 7">
            <a:extLst>
              <a:ext uri="{FF2B5EF4-FFF2-40B4-BE49-F238E27FC236}">
                <a16:creationId xmlns:a16="http://schemas.microsoft.com/office/drawing/2014/main" id="{54FBE522-9C93-2690-A430-811909B12E74}"/>
              </a:ext>
            </a:extLst>
          </p:cNvPr>
          <p:cNvSpPr/>
          <p:nvPr userDrawn="1"/>
        </p:nvSpPr>
        <p:spPr>
          <a:xfrm flipH="1">
            <a:off x="0" y="0"/>
            <a:ext cx="11927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757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_red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516B1-A520-BC2C-85E2-FCD8A7A08C4D}"/>
              </a:ext>
            </a:extLst>
          </p:cNvPr>
          <p:cNvSpPr>
            <a:spLocks noGrp="1"/>
          </p:cNvSpPr>
          <p:nvPr>
            <p:ph type="title"/>
          </p:nvPr>
        </p:nvSpPr>
        <p:spPr>
          <a:xfrm>
            <a:off x="551596" y="365126"/>
            <a:ext cx="10802203" cy="99751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0ACD9F9-6F19-4821-3F82-E009501E7886}"/>
              </a:ext>
            </a:extLst>
          </p:cNvPr>
          <p:cNvSpPr>
            <a:spLocks noGrp="1"/>
          </p:cNvSpPr>
          <p:nvPr>
            <p:ph sz="half" idx="1"/>
          </p:nvPr>
        </p:nvSpPr>
        <p:spPr>
          <a:xfrm>
            <a:off x="551597" y="1395320"/>
            <a:ext cx="546820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4A1373-E505-4258-04A8-C896AB1BFADF}"/>
              </a:ext>
            </a:extLst>
          </p:cNvPr>
          <p:cNvSpPr>
            <a:spLocks noGrp="1"/>
          </p:cNvSpPr>
          <p:nvPr>
            <p:ph sz="half" idx="2"/>
          </p:nvPr>
        </p:nvSpPr>
        <p:spPr>
          <a:xfrm>
            <a:off x="6172200" y="139532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F51C1-C472-8A4B-A4A2-95BE1E58A56A}"/>
              </a:ext>
            </a:extLst>
          </p:cNvPr>
          <p:cNvSpPr>
            <a:spLocks noGrp="1"/>
          </p:cNvSpPr>
          <p:nvPr>
            <p:ph type="dt" sz="half" idx="10"/>
          </p:nvPr>
        </p:nvSpPr>
        <p:spPr/>
        <p:txBody>
          <a:bodyPr/>
          <a:lstStyle/>
          <a:p>
            <a:fld id="{3F19AFCB-A5E4-CE4F-8583-48FFE24742F6}" type="datetimeFigureOut">
              <a:rPr lang="en-US" smtClean="0"/>
              <a:t>7/15/2025</a:t>
            </a:fld>
            <a:endParaRPr lang="en-US"/>
          </a:p>
        </p:txBody>
      </p:sp>
      <p:sp>
        <p:nvSpPr>
          <p:cNvPr id="6" name="Footer Placeholder 5">
            <a:extLst>
              <a:ext uri="{FF2B5EF4-FFF2-40B4-BE49-F238E27FC236}">
                <a16:creationId xmlns:a16="http://schemas.microsoft.com/office/drawing/2014/main" id="{7991D763-F379-91FB-CF05-27C2CE2C4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D1A40D-57AC-E580-31CD-008E76E6F910}"/>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9" name="Rectangle 8">
            <a:extLst>
              <a:ext uri="{FF2B5EF4-FFF2-40B4-BE49-F238E27FC236}">
                <a16:creationId xmlns:a16="http://schemas.microsoft.com/office/drawing/2014/main" id="{996D6336-9021-9ABA-B372-B88F95385FBA}"/>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094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Two Content_blue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C1D-55C4-ACDA-4310-6CA2DC2F19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8763D9-1023-B610-C5AD-74B1C90AD6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82CAD6-31BF-B3B4-9693-191B8D4CFA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7D35C4-598F-1E4E-E83C-C8384BBFF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E30DFB-DB00-9912-0C45-B2202F69FC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04CB7-7669-3B48-3999-9A4EC6DAE647}"/>
              </a:ext>
            </a:extLst>
          </p:cNvPr>
          <p:cNvSpPr>
            <a:spLocks noGrp="1"/>
          </p:cNvSpPr>
          <p:nvPr>
            <p:ph type="dt" sz="half" idx="10"/>
          </p:nvPr>
        </p:nvSpPr>
        <p:spPr/>
        <p:txBody>
          <a:bodyPr/>
          <a:lstStyle/>
          <a:p>
            <a:fld id="{3F19AFCB-A5E4-CE4F-8583-48FFE24742F6}" type="datetimeFigureOut">
              <a:rPr lang="en-US" smtClean="0"/>
              <a:t>7/15/2025</a:t>
            </a:fld>
            <a:endParaRPr lang="en-US"/>
          </a:p>
        </p:txBody>
      </p:sp>
      <p:sp>
        <p:nvSpPr>
          <p:cNvPr id="8" name="Footer Placeholder 7">
            <a:extLst>
              <a:ext uri="{FF2B5EF4-FFF2-40B4-BE49-F238E27FC236}">
                <a16:creationId xmlns:a16="http://schemas.microsoft.com/office/drawing/2014/main" id="{F271F2AB-16F8-3707-7E43-4C0D1B0A9E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7A1D70-D9BC-2983-1A04-F9A9B8873367}"/>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10" name="Rectangle 9">
            <a:extLst>
              <a:ext uri="{FF2B5EF4-FFF2-40B4-BE49-F238E27FC236}">
                <a16:creationId xmlns:a16="http://schemas.microsoft.com/office/drawing/2014/main" id="{521B8CAD-EA37-1BBB-53D1-DAC499D54DFD}"/>
              </a:ext>
            </a:extLst>
          </p:cNvPr>
          <p:cNvSpPr/>
          <p:nvPr userDrawn="1"/>
        </p:nvSpPr>
        <p:spPr>
          <a:xfrm flipH="1">
            <a:off x="0" y="0"/>
            <a:ext cx="11927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281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ts + Content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551597" y="365126"/>
            <a:ext cx="5347180"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97B7DF25-A389-1A42-B1AB-0699412F7E75}"/>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9D43CCF-26E7-3C47-AD5F-09CCA0EE9E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2926" y="447089"/>
            <a:ext cx="827443" cy="634811"/>
          </a:xfrm>
          <a:prstGeom prst="rect">
            <a:avLst/>
          </a:prstGeom>
        </p:spPr>
      </p:pic>
      <p:pic>
        <p:nvPicPr>
          <p:cNvPr id="10" name="Picture 9" descr="A picture containing text, building&#10;&#10;Description automatically generated">
            <a:extLst>
              <a:ext uri="{FF2B5EF4-FFF2-40B4-BE49-F238E27FC236}">
                <a16:creationId xmlns:a16="http://schemas.microsoft.com/office/drawing/2014/main" id="{89C4F3E3-596C-1343-A847-55C468B9FC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69071" y="447089"/>
            <a:ext cx="3090784" cy="1789545"/>
          </a:xfrm>
          <a:prstGeom prst="rect">
            <a:avLst/>
          </a:prstGeom>
        </p:spPr>
      </p:pic>
      <p:pic>
        <p:nvPicPr>
          <p:cNvPr id="11" name="Picture 10" descr="A picture containing floor, indoor, person&#10;&#10;Description automatically generated">
            <a:extLst>
              <a:ext uri="{FF2B5EF4-FFF2-40B4-BE49-F238E27FC236}">
                <a16:creationId xmlns:a16="http://schemas.microsoft.com/office/drawing/2014/main" id="{29DDA162-59A5-7442-9A9B-4235EF537A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49618" y="1153944"/>
            <a:ext cx="3090785" cy="1773135"/>
          </a:xfrm>
          <a:prstGeom prst="rect">
            <a:avLst/>
          </a:prstGeom>
        </p:spPr>
      </p:pic>
      <p:pic>
        <p:nvPicPr>
          <p:cNvPr id="12" name="Picture 11" descr="A picture containing text, building&#10;&#10;Description automatically generated">
            <a:extLst>
              <a:ext uri="{FF2B5EF4-FFF2-40B4-BE49-F238E27FC236}">
                <a16:creationId xmlns:a16="http://schemas.microsoft.com/office/drawing/2014/main" id="{7A262DAC-AF41-B64C-8AE5-ED1E7C108A0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669071" y="3233771"/>
            <a:ext cx="3090784" cy="1759963"/>
          </a:xfrm>
          <a:prstGeom prst="rect">
            <a:avLst/>
          </a:prstGeom>
        </p:spPr>
      </p:pic>
      <p:pic>
        <p:nvPicPr>
          <p:cNvPr id="13" name="Picture 2">
            <a:extLst>
              <a:ext uri="{FF2B5EF4-FFF2-40B4-BE49-F238E27FC236}">
                <a16:creationId xmlns:a16="http://schemas.microsoft.com/office/drawing/2014/main" id="{64ED9CFD-CC70-4D4A-B83C-C55562C1CBBC}"/>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6669071" y="2853497"/>
            <a:ext cx="1689988" cy="3221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Graphical user interface, text, application&#10;&#10;Description automatically generated">
            <a:extLst>
              <a:ext uri="{FF2B5EF4-FFF2-40B4-BE49-F238E27FC236}">
                <a16:creationId xmlns:a16="http://schemas.microsoft.com/office/drawing/2014/main" id="{843855DE-8622-5847-B850-99E9C7847B39}"/>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669071" y="5098035"/>
            <a:ext cx="2687547" cy="1474290"/>
          </a:xfrm>
          <a:prstGeom prst="rect">
            <a:avLst/>
          </a:prstGeom>
        </p:spPr>
      </p:pic>
      <p:pic>
        <p:nvPicPr>
          <p:cNvPr id="15" name="Picture 14">
            <a:extLst>
              <a:ext uri="{FF2B5EF4-FFF2-40B4-BE49-F238E27FC236}">
                <a16:creationId xmlns:a16="http://schemas.microsoft.com/office/drawing/2014/main" id="{2A87FA74-A84F-2E42-BE64-631A8417627A}"/>
              </a:ext>
            </a:extLst>
          </p:cNvPr>
          <p:cNvPicPr>
            <a:picLocks noChangeAspect="1"/>
          </p:cNvPicPr>
          <p:nvPr userDrawn="1"/>
        </p:nvPicPr>
        <p:blipFill>
          <a:blip r:embed="rId8"/>
          <a:stretch>
            <a:fillRect/>
          </a:stretch>
        </p:blipFill>
        <p:spPr>
          <a:xfrm>
            <a:off x="9356618" y="5568443"/>
            <a:ext cx="2019582" cy="533474"/>
          </a:xfrm>
          <a:prstGeom prst="rect">
            <a:avLst/>
          </a:prstGeom>
        </p:spPr>
      </p:pic>
      <p:pic>
        <p:nvPicPr>
          <p:cNvPr id="16" name="Picture 4" descr="Metro Radio News (@MetroRadioNews) / Twitter">
            <a:extLst>
              <a:ext uri="{FF2B5EF4-FFF2-40B4-BE49-F238E27FC236}">
                <a16:creationId xmlns:a16="http://schemas.microsoft.com/office/drawing/2014/main" id="{8F24CAE4-E828-CB41-822D-786D6C86C6E2}"/>
              </a:ext>
            </a:extLst>
          </p:cNvPr>
          <p:cNvPicPr>
            <a:picLocks noChangeAspect="1" noChangeArrowheads="1"/>
          </p:cNvPicPr>
          <p:nvPr userDrawn="1"/>
        </p:nvPicPr>
        <p:blipFill rotWithShape="1">
          <a:blip r:embed="rId9" cstate="email">
            <a:extLst>
              <a:ext uri="{28A0092B-C50C-407E-A947-70E740481C1C}">
                <a14:useLocalDpi xmlns:a14="http://schemas.microsoft.com/office/drawing/2010/main"/>
              </a:ext>
            </a:extLst>
          </a:blip>
          <a:srcRect/>
          <a:stretch/>
        </p:blipFill>
        <p:spPr bwMode="auto">
          <a:xfrm>
            <a:off x="10104151" y="3345626"/>
            <a:ext cx="1536252" cy="15362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8">
            <a:extLst>
              <a:ext uri="{FF2B5EF4-FFF2-40B4-BE49-F238E27FC236}">
                <a16:creationId xmlns:a16="http://schemas.microsoft.com/office/drawing/2014/main" id="{D34F38B7-F5C6-494B-818C-EA2F70295787}"/>
              </a:ext>
            </a:extLst>
          </p:cNvPr>
          <p:cNvSpPr>
            <a:spLocks noGrp="1"/>
          </p:cNvSpPr>
          <p:nvPr>
            <p:ph type="body" sz="quarter" idx="10" hasCustomPrompt="1"/>
          </p:nvPr>
        </p:nvSpPr>
        <p:spPr>
          <a:xfrm>
            <a:off x="550863" y="1362636"/>
            <a:ext cx="5348287" cy="556104"/>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1">
                <a:latin typeface="Arial" panose="020B0604020202020204" pitchFamily="34" charset="0"/>
                <a:cs typeface="Arial" panose="020B0604020202020204" pitchFamily="34" charset="0"/>
              </a:defRPr>
            </a:lvl1pPr>
          </a:lstStyle>
          <a:p>
            <a:pPr lvl="0"/>
            <a:r>
              <a:rPr lang="en-GB"/>
              <a:t>Key stats can go here: XX</a:t>
            </a:r>
          </a:p>
        </p:txBody>
      </p:sp>
      <p:sp>
        <p:nvSpPr>
          <p:cNvPr id="21" name="Text Placeholder 20">
            <a:extLst>
              <a:ext uri="{FF2B5EF4-FFF2-40B4-BE49-F238E27FC236}">
                <a16:creationId xmlns:a16="http://schemas.microsoft.com/office/drawing/2014/main" id="{357C6C26-39A6-D340-B9DA-C55D2A3B4200}"/>
              </a:ext>
            </a:extLst>
          </p:cNvPr>
          <p:cNvSpPr>
            <a:spLocks noGrp="1"/>
          </p:cNvSpPr>
          <p:nvPr>
            <p:ph type="body" sz="quarter" idx="11" hasCustomPrompt="1"/>
          </p:nvPr>
        </p:nvSpPr>
        <p:spPr>
          <a:xfrm>
            <a:off x="550863" y="2130425"/>
            <a:ext cx="5354578" cy="229721"/>
          </a:xfrm>
        </p:spPr>
        <p:txBody>
          <a:bodyPr>
            <a:normAutofit/>
          </a:bodyPr>
          <a:lstStyle>
            <a:lvl1pPr>
              <a:buNone/>
              <a:defRPr lang="en-IN" sz="1400" b="0" i="0" smtClean="0">
                <a:solidFill>
                  <a:schemeClr val="accent1"/>
                </a:solidFill>
                <a:effectLst/>
                <a:latin typeface="Arial" panose="020B0604020202020204" pitchFamily="34" charset="0"/>
                <a:cs typeface="Arial" panose="020B0604020202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en-GB"/>
              <a:t>Analysis:</a:t>
            </a:r>
          </a:p>
        </p:txBody>
      </p:sp>
      <p:sp>
        <p:nvSpPr>
          <p:cNvPr id="25" name="Text Placeholder 24">
            <a:extLst>
              <a:ext uri="{FF2B5EF4-FFF2-40B4-BE49-F238E27FC236}">
                <a16:creationId xmlns:a16="http://schemas.microsoft.com/office/drawing/2014/main" id="{5C6C9AE7-2E68-2542-B838-AD6C1FA0F93E}"/>
              </a:ext>
            </a:extLst>
          </p:cNvPr>
          <p:cNvSpPr>
            <a:spLocks noGrp="1"/>
          </p:cNvSpPr>
          <p:nvPr>
            <p:ph type="body" sz="quarter" idx="12" hasCustomPrompt="1"/>
          </p:nvPr>
        </p:nvSpPr>
        <p:spPr>
          <a:xfrm>
            <a:off x="550863" y="2466324"/>
            <a:ext cx="5354637" cy="4000420"/>
          </a:xfrm>
        </p:spPr>
        <p:txBody>
          <a:bodyPr/>
          <a:lstStyle>
            <a:lvl1pPr>
              <a:buNone/>
              <a:defRPr sz="1400">
                <a:latin typeface="Arial" panose="020B0604020202020204" pitchFamily="34" charset="0"/>
                <a:cs typeface="Arial" panose="020B0604020202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here to insert body copy</a:t>
            </a:r>
            <a:endParaRPr lang="en-US"/>
          </a:p>
        </p:txBody>
      </p:sp>
    </p:spTree>
    <p:extLst>
      <p:ext uri="{BB962C8B-B14F-4D97-AF65-F5344CB8AC3E}">
        <p14:creationId xmlns:p14="http://schemas.microsoft.com/office/powerpoint/2010/main" val="4067716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tats + Content + hero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551597" y="365126"/>
            <a:ext cx="5347180"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97B7DF25-A389-1A42-B1AB-0699412F7E75}"/>
              </a:ext>
            </a:extLst>
          </p:cNvPr>
          <p:cNvSpPr/>
          <p:nvPr userDrawn="1"/>
        </p:nvSpPr>
        <p:spPr>
          <a:xfrm>
            <a:off x="6096000" y="0"/>
            <a:ext cx="6096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D34F38B7-F5C6-494B-818C-EA2F70295787}"/>
              </a:ext>
            </a:extLst>
          </p:cNvPr>
          <p:cNvSpPr>
            <a:spLocks noGrp="1"/>
          </p:cNvSpPr>
          <p:nvPr>
            <p:ph type="body" sz="quarter" idx="10" hasCustomPrompt="1"/>
          </p:nvPr>
        </p:nvSpPr>
        <p:spPr>
          <a:xfrm>
            <a:off x="550863" y="1362636"/>
            <a:ext cx="5348287" cy="556104"/>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1">
                <a:latin typeface="Arial" panose="020B0604020202020204" pitchFamily="34" charset="0"/>
                <a:cs typeface="Arial" panose="020B0604020202020204" pitchFamily="34" charset="0"/>
              </a:defRPr>
            </a:lvl1pPr>
          </a:lstStyle>
          <a:p>
            <a:pPr lvl="0"/>
            <a:r>
              <a:rPr lang="en-GB"/>
              <a:t>Key stats can go here: XX</a:t>
            </a:r>
          </a:p>
        </p:txBody>
      </p:sp>
      <p:sp>
        <p:nvSpPr>
          <p:cNvPr id="21" name="Text Placeholder 20">
            <a:extLst>
              <a:ext uri="{FF2B5EF4-FFF2-40B4-BE49-F238E27FC236}">
                <a16:creationId xmlns:a16="http://schemas.microsoft.com/office/drawing/2014/main" id="{357C6C26-39A6-D340-B9DA-C55D2A3B4200}"/>
              </a:ext>
            </a:extLst>
          </p:cNvPr>
          <p:cNvSpPr>
            <a:spLocks noGrp="1"/>
          </p:cNvSpPr>
          <p:nvPr>
            <p:ph type="body" sz="quarter" idx="11" hasCustomPrompt="1"/>
          </p:nvPr>
        </p:nvSpPr>
        <p:spPr>
          <a:xfrm>
            <a:off x="550863" y="2130425"/>
            <a:ext cx="5354578" cy="229721"/>
          </a:xfrm>
        </p:spPr>
        <p:txBody>
          <a:bodyPr>
            <a:normAutofit/>
          </a:bodyPr>
          <a:lstStyle>
            <a:lvl1pPr>
              <a:buNone/>
              <a:defRPr lang="en-IN" sz="1400" b="0" i="0" smtClean="0">
                <a:solidFill>
                  <a:schemeClr val="accent1"/>
                </a:solidFill>
                <a:effectLst/>
                <a:latin typeface="Arial" panose="020B0604020202020204" pitchFamily="34" charset="0"/>
                <a:cs typeface="Arial" panose="020B0604020202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en-GB"/>
              <a:t>Analysis:</a:t>
            </a:r>
          </a:p>
        </p:txBody>
      </p:sp>
      <p:sp>
        <p:nvSpPr>
          <p:cNvPr id="25" name="Text Placeholder 24">
            <a:extLst>
              <a:ext uri="{FF2B5EF4-FFF2-40B4-BE49-F238E27FC236}">
                <a16:creationId xmlns:a16="http://schemas.microsoft.com/office/drawing/2014/main" id="{5C6C9AE7-2E68-2542-B838-AD6C1FA0F93E}"/>
              </a:ext>
            </a:extLst>
          </p:cNvPr>
          <p:cNvSpPr>
            <a:spLocks noGrp="1"/>
          </p:cNvSpPr>
          <p:nvPr>
            <p:ph type="body" sz="quarter" idx="12" hasCustomPrompt="1"/>
          </p:nvPr>
        </p:nvSpPr>
        <p:spPr>
          <a:xfrm>
            <a:off x="550863" y="2466324"/>
            <a:ext cx="5354637" cy="4000420"/>
          </a:xfrm>
        </p:spPr>
        <p:txBody>
          <a:bodyPr/>
          <a:lstStyle>
            <a:lvl1pPr>
              <a:buNone/>
              <a:defRPr sz="1400">
                <a:latin typeface="Arial" panose="020B0604020202020204" pitchFamily="34" charset="0"/>
                <a:cs typeface="Arial" panose="020B0604020202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here to insert body copy</a:t>
            </a:r>
            <a:endParaRPr lang="en-US"/>
          </a:p>
        </p:txBody>
      </p:sp>
      <p:sp>
        <p:nvSpPr>
          <p:cNvPr id="4" name="Picture Placeholder 3">
            <a:extLst>
              <a:ext uri="{FF2B5EF4-FFF2-40B4-BE49-F238E27FC236}">
                <a16:creationId xmlns:a16="http://schemas.microsoft.com/office/drawing/2014/main" id="{D837A1D6-A655-8A9E-D677-9D34825767C1}"/>
              </a:ext>
            </a:extLst>
          </p:cNvPr>
          <p:cNvSpPr>
            <a:spLocks noGrp="1"/>
          </p:cNvSpPr>
          <p:nvPr>
            <p:ph type="pic" sz="quarter" idx="13"/>
          </p:nvPr>
        </p:nvSpPr>
        <p:spPr>
          <a:xfrm>
            <a:off x="6102291" y="0"/>
            <a:ext cx="6038129" cy="6858000"/>
          </a:xfrm>
        </p:spPr>
        <p:txBody>
          <a:bodyPr/>
          <a:lstStyle/>
          <a:p>
            <a:endParaRPr lang="en-GB"/>
          </a:p>
        </p:txBody>
      </p:sp>
    </p:spTree>
    <p:extLst>
      <p:ext uri="{BB962C8B-B14F-4D97-AF65-F5344CB8AC3E}">
        <p14:creationId xmlns:p14="http://schemas.microsoft.com/office/powerpoint/2010/main" val="3298308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Right + big text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356725" y="395107"/>
            <a:ext cx="5347180" cy="3142572"/>
          </a:xfrm>
        </p:spPr>
        <p:txBody>
          <a:bodyPr>
            <a:normAutofit/>
          </a:bodyPr>
          <a:lstStyle>
            <a:lvl1pPr>
              <a:defRPr sz="6600">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97B7DF25-A389-1A42-B1AB-0699412F7E75}"/>
              </a:ext>
            </a:extLst>
          </p:cNvPr>
          <p:cNvSpPr/>
          <p:nvPr userDrawn="1"/>
        </p:nvSpPr>
        <p:spPr>
          <a:xfrm>
            <a:off x="6096000" y="0"/>
            <a:ext cx="6096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D837A1D6-A655-8A9E-D677-9D34825767C1}"/>
              </a:ext>
            </a:extLst>
          </p:cNvPr>
          <p:cNvSpPr>
            <a:spLocks noGrp="1"/>
          </p:cNvSpPr>
          <p:nvPr>
            <p:ph type="pic" sz="quarter" idx="13"/>
          </p:nvPr>
        </p:nvSpPr>
        <p:spPr>
          <a:xfrm>
            <a:off x="6096000" y="0"/>
            <a:ext cx="6096000" cy="6858000"/>
          </a:xfrm>
        </p:spPr>
        <p:txBody>
          <a:bodyPr/>
          <a:lstStyle/>
          <a:p>
            <a:endParaRPr lang="en-GB"/>
          </a:p>
        </p:txBody>
      </p:sp>
    </p:spTree>
    <p:extLst>
      <p:ext uri="{BB962C8B-B14F-4D97-AF65-F5344CB8AC3E}">
        <p14:creationId xmlns:p14="http://schemas.microsoft.com/office/powerpoint/2010/main" val="1336538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right + big text + 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18CE35-67A6-504B-43E4-538B3330110B}"/>
              </a:ext>
            </a:extLst>
          </p:cNvPr>
          <p:cNvSpPr/>
          <p:nvPr userDrawn="1"/>
        </p:nvSpPr>
        <p:spPr>
          <a:xfrm>
            <a:off x="0" y="0"/>
            <a:ext cx="6096000" cy="6858000"/>
          </a:xfrm>
          <a:prstGeom prst="rect">
            <a:avLst/>
          </a:prstGeom>
          <a:gradFill flip="none" rotWithShape="1">
            <a:gsLst>
              <a:gs pos="0">
                <a:schemeClr val="accent2">
                  <a:lumMod val="89000"/>
                </a:schemeClr>
              </a:gs>
              <a:gs pos="42000">
                <a:schemeClr val="accent2">
                  <a:lumMod val="89000"/>
                </a:schemeClr>
              </a:gs>
              <a:gs pos="62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356725" y="395107"/>
            <a:ext cx="5347180" cy="3142572"/>
          </a:xfrm>
        </p:spPr>
        <p:txBody>
          <a:bodyPr>
            <a:normAutofit/>
          </a:bodyPr>
          <a:lstStyle>
            <a:lvl1pPr>
              <a:defRPr sz="6600">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97B7DF25-A389-1A42-B1AB-0699412F7E75}"/>
              </a:ext>
            </a:extLst>
          </p:cNvPr>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D837A1D6-A655-8A9E-D677-9D34825767C1}"/>
              </a:ext>
            </a:extLst>
          </p:cNvPr>
          <p:cNvSpPr>
            <a:spLocks noGrp="1"/>
          </p:cNvSpPr>
          <p:nvPr>
            <p:ph type="pic" sz="quarter" idx="13"/>
          </p:nvPr>
        </p:nvSpPr>
        <p:spPr>
          <a:xfrm>
            <a:off x="6096000" y="0"/>
            <a:ext cx="6096000" cy="6858000"/>
          </a:xfrm>
        </p:spPr>
        <p:txBody>
          <a:bodyPr/>
          <a:lstStyle/>
          <a:p>
            <a:endParaRPr lang="en-GB"/>
          </a:p>
        </p:txBody>
      </p:sp>
    </p:spTree>
    <p:extLst>
      <p:ext uri="{BB962C8B-B14F-4D97-AF65-F5344CB8AC3E}">
        <p14:creationId xmlns:p14="http://schemas.microsoft.com/office/powerpoint/2010/main" val="2834618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left + big text + white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B7DF25-A389-1A42-B1AB-0699412F7E75}"/>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D837A1D6-A655-8A9E-D677-9D34825767C1}"/>
              </a:ext>
            </a:extLst>
          </p:cNvPr>
          <p:cNvSpPr>
            <a:spLocks noGrp="1"/>
          </p:cNvSpPr>
          <p:nvPr>
            <p:ph type="pic" sz="quarter" idx="13"/>
          </p:nvPr>
        </p:nvSpPr>
        <p:spPr>
          <a:xfrm>
            <a:off x="0" y="0"/>
            <a:ext cx="6096000" cy="6858000"/>
          </a:xfrm>
        </p:spPr>
        <p:txBody>
          <a:bodyPr/>
          <a:lstStyle/>
          <a:p>
            <a:endParaRPr lang="en-GB"/>
          </a:p>
        </p:txBody>
      </p:sp>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6517682" y="1009703"/>
            <a:ext cx="5347180" cy="3142572"/>
          </a:xfrm>
        </p:spPr>
        <p:txBody>
          <a:bodyPr>
            <a:normAutofit/>
          </a:bodyPr>
          <a:lstStyle>
            <a:lvl1pPr>
              <a:defRPr sz="6600">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Tree>
    <p:extLst>
      <p:ext uri="{BB962C8B-B14F-4D97-AF65-F5344CB8AC3E}">
        <p14:creationId xmlns:p14="http://schemas.microsoft.com/office/powerpoint/2010/main" val="72338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E619B0-A08C-4027-AA78-9AE236A187C4}" type="datetimeFigureOut">
              <a:rPr lang="en-GB" smtClean="0"/>
              <a:t>15/07/2025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60B298-AF53-4225-B9B4-DED010FD300F}"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87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left+ big text + 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185228-687A-24B1-9AB0-BAAF52837A79}"/>
              </a:ext>
            </a:extLst>
          </p:cNvPr>
          <p:cNvSpPr/>
          <p:nvPr userDrawn="1"/>
        </p:nvSpPr>
        <p:spPr>
          <a:xfrm>
            <a:off x="6096000" y="0"/>
            <a:ext cx="6096000" cy="6858000"/>
          </a:xfrm>
          <a:prstGeom prst="rect">
            <a:avLst/>
          </a:prstGeom>
          <a:gradFill flip="none" rotWithShape="1">
            <a:gsLst>
              <a:gs pos="0">
                <a:schemeClr val="accent2">
                  <a:lumMod val="89000"/>
                </a:schemeClr>
              </a:gs>
              <a:gs pos="44000">
                <a:schemeClr val="accent2">
                  <a:lumMod val="89000"/>
                </a:schemeClr>
              </a:gs>
              <a:gs pos="5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7B7DF25-A389-1A42-B1AB-0699412F7E75}"/>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D837A1D6-A655-8A9E-D677-9D34825767C1}"/>
              </a:ext>
            </a:extLst>
          </p:cNvPr>
          <p:cNvSpPr>
            <a:spLocks noGrp="1"/>
          </p:cNvSpPr>
          <p:nvPr>
            <p:ph type="pic" sz="quarter" idx="13"/>
          </p:nvPr>
        </p:nvSpPr>
        <p:spPr>
          <a:xfrm>
            <a:off x="0" y="0"/>
            <a:ext cx="6096000" cy="6858000"/>
          </a:xfrm>
        </p:spPr>
        <p:txBody>
          <a:bodyPr/>
          <a:lstStyle/>
          <a:p>
            <a:endParaRPr lang="en-GB"/>
          </a:p>
        </p:txBody>
      </p:sp>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6517682" y="1009703"/>
            <a:ext cx="5347180" cy="3142572"/>
          </a:xfrm>
        </p:spPr>
        <p:txBody>
          <a:bodyPr>
            <a:normAutofit/>
          </a:bodyPr>
          <a:lstStyle>
            <a:lvl1pPr>
              <a:defRPr sz="6600">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Tree>
    <p:extLst>
      <p:ext uri="{BB962C8B-B14F-4D97-AF65-F5344CB8AC3E}">
        <p14:creationId xmlns:p14="http://schemas.microsoft.com/office/powerpoint/2010/main" val="597384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s red + Paragraph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080B-A8AB-DF45-9DB0-F715921FA36C}"/>
              </a:ext>
            </a:extLst>
          </p:cNvPr>
          <p:cNvSpPr>
            <a:spLocks noGrp="1"/>
          </p:cNvSpPr>
          <p:nvPr>
            <p:ph type="title" hasCustomPrompt="1"/>
          </p:nvPr>
        </p:nvSpPr>
        <p:spPr>
          <a:xfrm>
            <a:off x="6390165" y="365126"/>
            <a:ext cx="5494452"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4" name="Rectangle 13">
            <a:extLst>
              <a:ext uri="{FF2B5EF4-FFF2-40B4-BE49-F238E27FC236}">
                <a16:creationId xmlns:a16="http://schemas.microsoft.com/office/drawing/2014/main" id="{23121A4A-4618-8E47-B993-49D6845A5263}"/>
              </a:ext>
            </a:extLst>
          </p:cNvPr>
          <p:cNvSpPr/>
          <p:nvPr userDrawn="1"/>
        </p:nvSpPr>
        <p:spPr>
          <a:xfrm>
            <a:off x="0" y="0"/>
            <a:ext cx="6095999"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78BC6B58-C9FD-364F-B784-D45EC071152A}"/>
              </a:ext>
            </a:extLst>
          </p:cNvPr>
          <p:cNvSpPr>
            <a:spLocks noGrp="1"/>
          </p:cNvSpPr>
          <p:nvPr>
            <p:ph type="pic" sz="quarter" idx="10"/>
          </p:nvPr>
        </p:nvSpPr>
        <p:spPr>
          <a:xfrm>
            <a:off x="307975" y="255588"/>
            <a:ext cx="2743200" cy="2043112"/>
          </a:xfrm>
          <a:blipFill>
            <a:blip r:embed="rId2"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6" name="Picture Placeholder 25">
            <a:extLst>
              <a:ext uri="{FF2B5EF4-FFF2-40B4-BE49-F238E27FC236}">
                <a16:creationId xmlns:a16="http://schemas.microsoft.com/office/drawing/2014/main" id="{E3D989F3-3AD9-4347-9231-7DC7D4FAE483}"/>
              </a:ext>
            </a:extLst>
          </p:cNvPr>
          <p:cNvSpPr>
            <a:spLocks noGrp="1"/>
          </p:cNvSpPr>
          <p:nvPr>
            <p:ph type="pic" sz="quarter" idx="11"/>
          </p:nvPr>
        </p:nvSpPr>
        <p:spPr>
          <a:xfrm>
            <a:off x="3200400" y="1535113"/>
            <a:ext cx="2735263" cy="1828800"/>
          </a:xfrm>
          <a:blipFill>
            <a:blip r:embed="rId3"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8" name="Picture Placeholder 27">
            <a:extLst>
              <a:ext uri="{FF2B5EF4-FFF2-40B4-BE49-F238E27FC236}">
                <a16:creationId xmlns:a16="http://schemas.microsoft.com/office/drawing/2014/main" id="{FA181E6F-B2DF-E347-8659-4DF4019B82C8}"/>
              </a:ext>
            </a:extLst>
          </p:cNvPr>
          <p:cNvSpPr>
            <a:spLocks noGrp="1"/>
          </p:cNvSpPr>
          <p:nvPr>
            <p:ph type="pic" sz="quarter" idx="12"/>
          </p:nvPr>
        </p:nvSpPr>
        <p:spPr>
          <a:xfrm>
            <a:off x="152400" y="3149600"/>
            <a:ext cx="2898775" cy="2149475"/>
          </a:xfrm>
          <a:blipFill>
            <a:blip r:embed="rId4"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0" name="Picture Placeholder 29">
            <a:extLst>
              <a:ext uri="{FF2B5EF4-FFF2-40B4-BE49-F238E27FC236}">
                <a16:creationId xmlns:a16="http://schemas.microsoft.com/office/drawing/2014/main" id="{B19CFEDB-0BE2-D44A-B504-7DE7A0620A95}"/>
              </a:ext>
            </a:extLst>
          </p:cNvPr>
          <p:cNvSpPr>
            <a:spLocks noGrp="1"/>
          </p:cNvSpPr>
          <p:nvPr>
            <p:ph type="pic" sz="quarter" idx="13"/>
          </p:nvPr>
        </p:nvSpPr>
        <p:spPr>
          <a:xfrm>
            <a:off x="3484563" y="3527596"/>
            <a:ext cx="2174875" cy="2895600"/>
          </a:xfrm>
          <a:blipFill>
            <a:blip r:embed="rId5"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2" name="Text Placeholder 31">
            <a:extLst>
              <a:ext uri="{FF2B5EF4-FFF2-40B4-BE49-F238E27FC236}">
                <a16:creationId xmlns:a16="http://schemas.microsoft.com/office/drawing/2014/main" id="{9AC22A18-1CE1-A349-BFB8-9C1CE686E752}"/>
              </a:ext>
            </a:extLst>
          </p:cNvPr>
          <p:cNvSpPr>
            <a:spLocks noGrp="1"/>
          </p:cNvSpPr>
          <p:nvPr>
            <p:ph type="body" sz="quarter" idx="14"/>
          </p:nvPr>
        </p:nvSpPr>
        <p:spPr>
          <a:xfrm>
            <a:off x="6389688" y="1362636"/>
            <a:ext cx="5494337" cy="5130239"/>
          </a:xfrm>
        </p:spPr>
        <p:txBody>
          <a:bodyPr>
            <a:normAutofit/>
          </a:bodyPr>
          <a:lstStyle>
            <a:lvl1pPr>
              <a:buFont typeface="Arial" panose="020B0604020202020204" pitchFamily="34" charset="0"/>
              <a:buNone/>
              <a:defRPr sz="14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41244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s blue + Paragraph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080B-A8AB-DF45-9DB0-F715921FA36C}"/>
              </a:ext>
            </a:extLst>
          </p:cNvPr>
          <p:cNvSpPr>
            <a:spLocks noGrp="1"/>
          </p:cNvSpPr>
          <p:nvPr>
            <p:ph type="title" hasCustomPrompt="1"/>
          </p:nvPr>
        </p:nvSpPr>
        <p:spPr>
          <a:xfrm>
            <a:off x="6390165" y="365126"/>
            <a:ext cx="5494452"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4" name="Rectangle 13">
            <a:extLst>
              <a:ext uri="{FF2B5EF4-FFF2-40B4-BE49-F238E27FC236}">
                <a16:creationId xmlns:a16="http://schemas.microsoft.com/office/drawing/2014/main" id="{23121A4A-4618-8E47-B993-49D6845A5263}"/>
              </a:ext>
            </a:extLst>
          </p:cNvPr>
          <p:cNvSpPr/>
          <p:nvPr userDrawn="1"/>
        </p:nvSpPr>
        <p:spPr>
          <a:xfrm>
            <a:off x="0" y="0"/>
            <a:ext cx="6095999" cy="6858000"/>
          </a:xfrm>
          <a:prstGeom prst="rect">
            <a:avLst/>
          </a:prstGeom>
          <a:gradFill flip="none" rotWithShape="1">
            <a:gsLst>
              <a:gs pos="0">
                <a:schemeClr val="accent2">
                  <a:lumMod val="89000"/>
                </a:schemeClr>
              </a:gs>
              <a:gs pos="37000">
                <a:schemeClr val="accent2">
                  <a:lumMod val="89000"/>
                </a:schemeClr>
              </a:gs>
              <a:gs pos="52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78BC6B58-C9FD-364F-B784-D45EC071152A}"/>
              </a:ext>
            </a:extLst>
          </p:cNvPr>
          <p:cNvSpPr>
            <a:spLocks noGrp="1"/>
          </p:cNvSpPr>
          <p:nvPr>
            <p:ph type="pic" sz="quarter" idx="10"/>
          </p:nvPr>
        </p:nvSpPr>
        <p:spPr>
          <a:xfrm>
            <a:off x="307975" y="255588"/>
            <a:ext cx="2743200" cy="2043112"/>
          </a:xfrm>
          <a:blipFill>
            <a:blip r:embed="rId2"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6" name="Picture Placeholder 25">
            <a:extLst>
              <a:ext uri="{FF2B5EF4-FFF2-40B4-BE49-F238E27FC236}">
                <a16:creationId xmlns:a16="http://schemas.microsoft.com/office/drawing/2014/main" id="{E3D989F3-3AD9-4347-9231-7DC7D4FAE483}"/>
              </a:ext>
            </a:extLst>
          </p:cNvPr>
          <p:cNvSpPr>
            <a:spLocks noGrp="1"/>
          </p:cNvSpPr>
          <p:nvPr>
            <p:ph type="pic" sz="quarter" idx="11"/>
          </p:nvPr>
        </p:nvSpPr>
        <p:spPr>
          <a:xfrm>
            <a:off x="3200400" y="1535113"/>
            <a:ext cx="2735263" cy="1828800"/>
          </a:xfrm>
          <a:blipFill>
            <a:blip r:embed="rId3"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8" name="Picture Placeholder 27">
            <a:extLst>
              <a:ext uri="{FF2B5EF4-FFF2-40B4-BE49-F238E27FC236}">
                <a16:creationId xmlns:a16="http://schemas.microsoft.com/office/drawing/2014/main" id="{FA181E6F-B2DF-E347-8659-4DF4019B82C8}"/>
              </a:ext>
            </a:extLst>
          </p:cNvPr>
          <p:cNvSpPr>
            <a:spLocks noGrp="1"/>
          </p:cNvSpPr>
          <p:nvPr>
            <p:ph type="pic" sz="quarter" idx="12"/>
          </p:nvPr>
        </p:nvSpPr>
        <p:spPr>
          <a:xfrm>
            <a:off x="152400" y="3149600"/>
            <a:ext cx="2898775" cy="2149475"/>
          </a:xfrm>
          <a:blipFill>
            <a:blip r:embed="rId4"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0" name="Picture Placeholder 29">
            <a:extLst>
              <a:ext uri="{FF2B5EF4-FFF2-40B4-BE49-F238E27FC236}">
                <a16:creationId xmlns:a16="http://schemas.microsoft.com/office/drawing/2014/main" id="{B19CFEDB-0BE2-D44A-B504-7DE7A0620A95}"/>
              </a:ext>
            </a:extLst>
          </p:cNvPr>
          <p:cNvSpPr>
            <a:spLocks noGrp="1"/>
          </p:cNvSpPr>
          <p:nvPr>
            <p:ph type="pic" sz="quarter" idx="13"/>
          </p:nvPr>
        </p:nvSpPr>
        <p:spPr>
          <a:xfrm>
            <a:off x="3484563" y="3527596"/>
            <a:ext cx="2174875" cy="2895600"/>
          </a:xfrm>
          <a:blipFill>
            <a:blip r:embed="rId5"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2" name="Text Placeholder 31">
            <a:extLst>
              <a:ext uri="{FF2B5EF4-FFF2-40B4-BE49-F238E27FC236}">
                <a16:creationId xmlns:a16="http://schemas.microsoft.com/office/drawing/2014/main" id="{9AC22A18-1CE1-A349-BFB8-9C1CE686E752}"/>
              </a:ext>
            </a:extLst>
          </p:cNvPr>
          <p:cNvSpPr>
            <a:spLocks noGrp="1"/>
          </p:cNvSpPr>
          <p:nvPr>
            <p:ph type="body" sz="quarter" idx="14"/>
          </p:nvPr>
        </p:nvSpPr>
        <p:spPr>
          <a:xfrm>
            <a:off x="6389688" y="1362636"/>
            <a:ext cx="5494337" cy="5130239"/>
          </a:xfrm>
        </p:spPr>
        <p:txBody>
          <a:bodyPr>
            <a:normAutofit/>
          </a:bodyPr>
          <a:lstStyle>
            <a:lvl1pPr>
              <a:buFont typeface="Arial" panose="020B0604020202020204" pitchFamily="34" charset="0"/>
              <a:buNone/>
              <a:defRPr sz="14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40848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52AA-4689-AA4D-8799-FFCBC024EF66}"/>
              </a:ext>
            </a:extLst>
          </p:cNvPr>
          <p:cNvSpPr>
            <a:spLocks noGrp="1"/>
          </p:cNvSpPr>
          <p:nvPr>
            <p:ph type="title" hasCustomPrompt="1"/>
          </p:nvPr>
        </p:nvSpPr>
        <p:spPr>
          <a:xfrm>
            <a:off x="281777" y="230216"/>
            <a:ext cx="11555718"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5" name="Picture Placeholder 14">
            <a:extLst>
              <a:ext uri="{FF2B5EF4-FFF2-40B4-BE49-F238E27FC236}">
                <a16:creationId xmlns:a16="http://schemas.microsoft.com/office/drawing/2014/main" id="{775EFAB9-A0C6-4147-A31D-D198423303EF}"/>
              </a:ext>
            </a:extLst>
          </p:cNvPr>
          <p:cNvSpPr>
            <a:spLocks noGrp="1"/>
          </p:cNvSpPr>
          <p:nvPr>
            <p:ph type="pic" sz="quarter" idx="10"/>
          </p:nvPr>
        </p:nvSpPr>
        <p:spPr>
          <a:xfrm>
            <a:off x="265606" y="1468282"/>
            <a:ext cx="3750504" cy="2211488"/>
          </a:xfrm>
          <a:blipFill>
            <a:blip r:embed="rId2"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19" name="Text Placeholder 18">
            <a:extLst>
              <a:ext uri="{FF2B5EF4-FFF2-40B4-BE49-F238E27FC236}">
                <a16:creationId xmlns:a16="http://schemas.microsoft.com/office/drawing/2014/main" id="{9CFD2D1F-6471-8B43-AA12-505482C4F448}"/>
              </a:ext>
            </a:extLst>
          </p:cNvPr>
          <p:cNvSpPr>
            <a:spLocks noGrp="1"/>
          </p:cNvSpPr>
          <p:nvPr>
            <p:ph type="body" sz="quarter" idx="11" hasCustomPrompt="1"/>
          </p:nvPr>
        </p:nvSpPr>
        <p:spPr>
          <a:xfrm>
            <a:off x="265567" y="3680276"/>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
        <p:nvSpPr>
          <p:cNvPr id="20" name="Picture Placeholder 14">
            <a:extLst>
              <a:ext uri="{FF2B5EF4-FFF2-40B4-BE49-F238E27FC236}">
                <a16:creationId xmlns:a16="http://schemas.microsoft.com/office/drawing/2014/main" id="{C081B2A1-28AD-FA40-93F9-B4428C68588B}"/>
              </a:ext>
            </a:extLst>
          </p:cNvPr>
          <p:cNvSpPr>
            <a:spLocks noGrp="1"/>
          </p:cNvSpPr>
          <p:nvPr>
            <p:ph type="pic" sz="quarter" idx="12"/>
          </p:nvPr>
        </p:nvSpPr>
        <p:spPr>
          <a:xfrm>
            <a:off x="4184463" y="1468282"/>
            <a:ext cx="3750504" cy="2211488"/>
          </a:xfrm>
          <a:blipFill>
            <a:blip r:embed="rId3"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1" name="Text Placeholder 18">
            <a:extLst>
              <a:ext uri="{FF2B5EF4-FFF2-40B4-BE49-F238E27FC236}">
                <a16:creationId xmlns:a16="http://schemas.microsoft.com/office/drawing/2014/main" id="{7898ADB0-DC5D-2545-8567-CF50DD730134}"/>
              </a:ext>
            </a:extLst>
          </p:cNvPr>
          <p:cNvSpPr>
            <a:spLocks noGrp="1"/>
          </p:cNvSpPr>
          <p:nvPr>
            <p:ph type="body" sz="quarter" idx="13" hasCustomPrompt="1"/>
          </p:nvPr>
        </p:nvSpPr>
        <p:spPr>
          <a:xfrm>
            <a:off x="4184424" y="3680276"/>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
        <p:nvSpPr>
          <p:cNvPr id="22" name="Picture Placeholder 14">
            <a:extLst>
              <a:ext uri="{FF2B5EF4-FFF2-40B4-BE49-F238E27FC236}">
                <a16:creationId xmlns:a16="http://schemas.microsoft.com/office/drawing/2014/main" id="{0619C16E-0976-2046-B1E1-9C2CA8F9DD8A}"/>
              </a:ext>
            </a:extLst>
          </p:cNvPr>
          <p:cNvSpPr>
            <a:spLocks noGrp="1"/>
          </p:cNvSpPr>
          <p:nvPr>
            <p:ph type="pic" sz="quarter" idx="14"/>
          </p:nvPr>
        </p:nvSpPr>
        <p:spPr>
          <a:xfrm>
            <a:off x="8103320" y="1468282"/>
            <a:ext cx="3750504" cy="2211488"/>
          </a:xfrm>
          <a:blipFill>
            <a:blip r:embed="rId4"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3" name="Text Placeholder 18">
            <a:extLst>
              <a:ext uri="{FF2B5EF4-FFF2-40B4-BE49-F238E27FC236}">
                <a16:creationId xmlns:a16="http://schemas.microsoft.com/office/drawing/2014/main" id="{45120805-BA9C-CE4B-A9A4-8A3FF0A8FBE2}"/>
              </a:ext>
            </a:extLst>
          </p:cNvPr>
          <p:cNvSpPr>
            <a:spLocks noGrp="1"/>
          </p:cNvSpPr>
          <p:nvPr>
            <p:ph type="body" sz="quarter" idx="15" hasCustomPrompt="1"/>
          </p:nvPr>
        </p:nvSpPr>
        <p:spPr>
          <a:xfrm>
            <a:off x="8103281" y="3680276"/>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
        <p:nvSpPr>
          <p:cNvPr id="24" name="Picture Placeholder 14">
            <a:extLst>
              <a:ext uri="{FF2B5EF4-FFF2-40B4-BE49-F238E27FC236}">
                <a16:creationId xmlns:a16="http://schemas.microsoft.com/office/drawing/2014/main" id="{C5E297E3-C7D7-1644-B398-F0E9F051DC64}"/>
              </a:ext>
            </a:extLst>
          </p:cNvPr>
          <p:cNvSpPr>
            <a:spLocks noGrp="1"/>
          </p:cNvSpPr>
          <p:nvPr>
            <p:ph type="pic" sz="quarter" idx="16"/>
          </p:nvPr>
        </p:nvSpPr>
        <p:spPr>
          <a:xfrm>
            <a:off x="265606" y="4146168"/>
            <a:ext cx="3750504" cy="2211488"/>
          </a:xfrm>
          <a:blipFill>
            <a:blip r:embed="rId5"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5" name="Text Placeholder 18">
            <a:extLst>
              <a:ext uri="{FF2B5EF4-FFF2-40B4-BE49-F238E27FC236}">
                <a16:creationId xmlns:a16="http://schemas.microsoft.com/office/drawing/2014/main" id="{F386E8E9-3036-A844-9FC4-4B157B17211D}"/>
              </a:ext>
            </a:extLst>
          </p:cNvPr>
          <p:cNvSpPr>
            <a:spLocks noGrp="1"/>
          </p:cNvSpPr>
          <p:nvPr>
            <p:ph type="body" sz="quarter" idx="17" hasCustomPrompt="1"/>
          </p:nvPr>
        </p:nvSpPr>
        <p:spPr>
          <a:xfrm>
            <a:off x="265567" y="6358162"/>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
        <p:nvSpPr>
          <p:cNvPr id="26" name="Picture Placeholder 14">
            <a:extLst>
              <a:ext uri="{FF2B5EF4-FFF2-40B4-BE49-F238E27FC236}">
                <a16:creationId xmlns:a16="http://schemas.microsoft.com/office/drawing/2014/main" id="{151802DD-84F7-8C4A-A957-6CBC1C254EDF}"/>
              </a:ext>
            </a:extLst>
          </p:cNvPr>
          <p:cNvSpPr>
            <a:spLocks noGrp="1"/>
          </p:cNvSpPr>
          <p:nvPr>
            <p:ph type="pic" sz="quarter" idx="18"/>
          </p:nvPr>
        </p:nvSpPr>
        <p:spPr>
          <a:xfrm>
            <a:off x="4184463" y="4146168"/>
            <a:ext cx="3750504" cy="2211488"/>
          </a:xfrm>
          <a:blipFill>
            <a:blip r:embed="rId6"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7" name="Text Placeholder 18">
            <a:extLst>
              <a:ext uri="{FF2B5EF4-FFF2-40B4-BE49-F238E27FC236}">
                <a16:creationId xmlns:a16="http://schemas.microsoft.com/office/drawing/2014/main" id="{D138019F-0E59-F74B-AE0A-DD7661AB20A7}"/>
              </a:ext>
            </a:extLst>
          </p:cNvPr>
          <p:cNvSpPr>
            <a:spLocks noGrp="1"/>
          </p:cNvSpPr>
          <p:nvPr>
            <p:ph type="body" sz="quarter" idx="19" hasCustomPrompt="1"/>
          </p:nvPr>
        </p:nvSpPr>
        <p:spPr>
          <a:xfrm>
            <a:off x="4184424" y="6358162"/>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
        <p:nvSpPr>
          <p:cNvPr id="28" name="Picture Placeholder 14">
            <a:extLst>
              <a:ext uri="{FF2B5EF4-FFF2-40B4-BE49-F238E27FC236}">
                <a16:creationId xmlns:a16="http://schemas.microsoft.com/office/drawing/2014/main" id="{A1A49D77-60EC-B04B-8B20-C3A83ED1BB16}"/>
              </a:ext>
            </a:extLst>
          </p:cNvPr>
          <p:cNvSpPr>
            <a:spLocks noGrp="1"/>
          </p:cNvSpPr>
          <p:nvPr>
            <p:ph type="pic" sz="quarter" idx="20"/>
          </p:nvPr>
        </p:nvSpPr>
        <p:spPr>
          <a:xfrm>
            <a:off x="8103320" y="4146168"/>
            <a:ext cx="3750504" cy="2211488"/>
          </a:xfrm>
          <a:blipFill>
            <a:blip r:embed="rId7"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9" name="Text Placeholder 18">
            <a:extLst>
              <a:ext uri="{FF2B5EF4-FFF2-40B4-BE49-F238E27FC236}">
                <a16:creationId xmlns:a16="http://schemas.microsoft.com/office/drawing/2014/main" id="{BAD99B40-13DD-2E4C-8304-E617571B0694}"/>
              </a:ext>
            </a:extLst>
          </p:cNvPr>
          <p:cNvSpPr>
            <a:spLocks noGrp="1"/>
          </p:cNvSpPr>
          <p:nvPr>
            <p:ph type="body" sz="quarter" idx="21" hasCustomPrompt="1"/>
          </p:nvPr>
        </p:nvSpPr>
        <p:spPr>
          <a:xfrm>
            <a:off x="8103281" y="6358162"/>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Tree>
    <p:extLst>
      <p:ext uri="{BB962C8B-B14F-4D97-AF65-F5344CB8AC3E}">
        <p14:creationId xmlns:p14="http://schemas.microsoft.com/office/powerpoint/2010/main" val="242366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8F433-65F6-044F-AB81-5709C02A33D9}"/>
              </a:ext>
            </a:extLst>
          </p:cNvPr>
          <p:cNvSpPr>
            <a:spLocks noGrp="1"/>
          </p:cNvSpPr>
          <p:nvPr>
            <p:ph type="title" hasCustomPrompt="1"/>
          </p:nvPr>
        </p:nvSpPr>
        <p:spPr>
          <a:xfrm>
            <a:off x="551597" y="365126"/>
            <a:ext cx="10965716"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Data Visualisations and Charts go here</a:t>
            </a:r>
            <a:endParaRPr lang="en-US"/>
          </a:p>
        </p:txBody>
      </p:sp>
      <p:sp>
        <p:nvSpPr>
          <p:cNvPr id="6" name="Rectangle 5">
            <a:extLst>
              <a:ext uri="{FF2B5EF4-FFF2-40B4-BE49-F238E27FC236}">
                <a16:creationId xmlns:a16="http://schemas.microsoft.com/office/drawing/2014/main" id="{3C577AA1-0DE7-364E-A063-B3D34C52B2B3}"/>
              </a:ext>
            </a:extLst>
          </p:cNvPr>
          <p:cNvSpPr/>
          <p:nvPr userDrawn="1"/>
        </p:nvSpPr>
        <p:spPr>
          <a:xfrm>
            <a:off x="0" y="1190856"/>
            <a:ext cx="12192000" cy="5302017"/>
          </a:xfrm>
          <a:prstGeom prst="rect">
            <a:avLst/>
          </a:prstGeom>
          <a:solidFill>
            <a:schemeClr val="bg2">
              <a:lumMod val="90000"/>
              <a:alpha val="504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art Placeholder 10">
            <a:extLst>
              <a:ext uri="{FF2B5EF4-FFF2-40B4-BE49-F238E27FC236}">
                <a16:creationId xmlns:a16="http://schemas.microsoft.com/office/drawing/2014/main" id="{3A621646-C78F-984B-9A44-84550E699B52}"/>
              </a:ext>
            </a:extLst>
          </p:cNvPr>
          <p:cNvSpPr>
            <a:spLocks noGrp="1"/>
          </p:cNvSpPr>
          <p:nvPr>
            <p:ph type="chart" sz="quarter" idx="10"/>
          </p:nvPr>
        </p:nvSpPr>
        <p:spPr>
          <a:xfrm>
            <a:off x="551597" y="1362355"/>
            <a:ext cx="10965716" cy="4950522"/>
          </a:xfrm>
        </p:spPr>
        <p:txBody>
          <a:bodyPr/>
          <a:lstStyle>
            <a:lvl1pPr>
              <a:defRPr>
                <a:latin typeface="Arial" panose="020B0604020202020204" pitchFamily="34" charset="0"/>
                <a:cs typeface="Arial" panose="020B0604020202020204" pitchFamily="34" charset="0"/>
              </a:defRPr>
            </a:lvl1pPr>
          </a:lstStyle>
          <a:p>
            <a:r>
              <a:rPr lang="en-US"/>
              <a:t>Click icon to add chart</a:t>
            </a:r>
          </a:p>
        </p:txBody>
      </p:sp>
    </p:spTree>
    <p:extLst>
      <p:ext uri="{BB962C8B-B14F-4D97-AF65-F5344CB8AC3E}">
        <p14:creationId xmlns:p14="http://schemas.microsoft.com/office/powerpoint/2010/main" val="3445048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 Text + Stat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BB46082-DABA-8942-B000-D4CF750DA67C}"/>
              </a:ext>
            </a:extLst>
          </p:cNvPr>
          <p:cNvSpPr/>
          <p:nvPr userDrawn="1"/>
        </p:nvSpPr>
        <p:spPr>
          <a:xfrm>
            <a:off x="0" y="0"/>
            <a:ext cx="54316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8A72CE-C2E9-6E42-B772-219B573D42A1}"/>
              </a:ext>
            </a:extLst>
          </p:cNvPr>
          <p:cNvSpPr>
            <a:spLocks noGrp="1"/>
          </p:cNvSpPr>
          <p:nvPr>
            <p:ph type="title" hasCustomPrompt="1"/>
          </p:nvPr>
        </p:nvSpPr>
        <p:spPr>
          <a:xfrm>
            <a:off x="107927" y="220722"/>
            <a:ext cx="5152689" cy="1356303"/>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here to add title in multiple lines</a:t>
            </a:r>
            <a:endParaRPr lang="en-US"/>
          </a:p>
        </p:txBody>
      </p:sp>
      <p:sp>
        <p:nvSpPr>
          <p:cNvPr id="35" name="Text Placeholder 34">
            <a:extLst>
              <a:ext uri="{FF2B5EF4-FFF2-40B4-BE49-F238E27FC236}">
                <a16:creationId xmlns:a16="http://schemas.microsoft.com/office/drawing/2014/main" id="{D2DACD37-116E-2744-A04A-A4AD9B10ADC6}"/>
              </a:ext>
            </a:extLst>
          </p:cNvPr>
          <p:cNvSpPr>
            <a:spLocks noGrp="1"/>
          </p:cNvSpPr>
          <p:nvPr>
            <p:ph type="body" sz="quarter" idx="10" hasCustomPrompt="1"/>
          </p:nvPr>
        </p:nvSpPr>
        <p:spPr>
          <a:xfrm>
            <a:off x="107928" y="1619780"/>
            <a:ext cx="5153048" cy="5017497"/>
          </a:xfrm>
        </p:spPr>
        <p:txBody>
          <a:bodyPr>
            <a:normAutofit/>
          </a:bodyPr>
          <a:lstStyle>
            <a:lvl1pPr>
              <a:buFont typeface="Arial" panose="020B0604020202020204" pitchFamily="34" charset="0"/>
              <a:buChar char="•"/>
              <a:defRPr sz="1800">
                <a:latin typeface="Arial" panose="020B0604020202020204" pitchFamily="34" charset="0"/>
                <a:cs typeface="Arial" panose="020B0604020202020204" pitchFamily="34" charset="0"/>
              </a:defRPr>
            </a:lvl1pPr>
            <a:lvl2pPr>
              <a:buNone/>
              <a:defRPr>
                <a:latin typeface="Calibri" panose="020F0502020204030204" pitchFamily="34" charset="0"/>
                <a:cs typeface="Calibri" panose="020F0502020204030204" pitchFamily="34" charset="0"/>
              </a:defRPr>
            </a:lvl2pPr>
            <a:lvl3pPr>
              <a:buNone/>
              <a:defRPr>
                <a:latin typeface="Calibri" panose="020F0502020204030204" pitchFamily="34" charset="0"/>
                <a:cs typeface="Calibri" panose="020F0502020204030204" pitchFamily="34" charset="0"/>
              </a:defRPr>
            </a:lvl3pPr>
            <a:lvl4pPr>
              <a:buNone/>
              <a:defRPr>
                <a:latin typeface="Calibri" panose="020F0502020204030204" pitchFamily="34" charset="0"/>
                <a:cs typeface="Calibri" panose="020F0502020204030204" pitchFamily="34" charset="0"/>
              </a:defRPr>
            </a:lvl4pPr>
            <a:lvl5pPr>
              <a:buNone/>
              <a:defRPr>
                <a:latin typeface="Calibri" panose="020F0502020204030204" pitchFamily="34" charset="0"/>
                <a:cs typeface="Calibri" panose="020F0502020204030204" pitchFamily="34" charset="0"/>
              </a:defRPr>
            </a:lvl5pPr>
          </a:lstStyle>
          <a:p>
            <a:pPr lvl="0"/>
            <a:r>
              <a:rPr lang="en-GB"/>
              <a:t>Body text goes here</a:t>
            </a:r>
            <a:endParaRPr lang="en-US"/>
          </a:p>
        </p:txBody>
      </p:sp>
      <p:sp>
        <p:nvSpPr>
          <p:cNvPr id="37" name="Picture Placeholder 36">
            <a:extLst>
              <a:ext uri="{FF2B5EF4-FFF2-40B4-BE49-F238E27FC236}">
                <a16:creationId xmlns:a16="http://schemas.microsoft.com/office/drawing/2014/main" id="{0AEC137B-8316-FB4D-BE82-382D4A8D7DD6}"/>
              </a:ext>
            </a:extLst>
          </p:cNvPr>
          <p:cNvSpPr>
            <a:spLocks noGrp="1"/>
          </p:cNvSpPr>
          <p:nvPr>
            <p:ph type="pic" sz="quarter" idx="11"/>
          </p:nvPr>
        </p:nvSpPr>
        <p:spPr>
          <a:xfrm>
            <a:off x="5579401" y="245527"/>
            <a:ext cx="6442738" cy="3302000"/>
          </a:xfrm>
          <a:blipFill>
            <a:blip r:embed="rId2"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9" name="Text Placeholder 38">
            <a:extLst>
              <a:ext uri="{FF2B5EF4-FFF2-40B4-BE49-F238E27FC236}">
                <a16:creationId xmlns:a16="http://schemas.microsoft.com/office/drawing/2014/main" id="{AB2BAF72-A73E-784E-967D-6A8B8F23226A}"/>
              </a:ext>
            </a:extLst>
          </p:cNvPr>
          <p:cNvSpPr>
            <a:spLocks noGrp="1"/>
          </p:cNvSpPr>
          <p:nvPr>
            <p:ph type="body" sz="quarter" idx="12" hasCustomPrompt="1"/>
          </p:nvPr>
        </p:nvSpPr>
        <p:spPr>
          <a:xfrm>
            <a:off x="6327775" y="3760573"/>
            <a:ext cx="5694364" cy="458787"/>
          </a:xfrm>
        </p:spPr>
        <p:txBody>
          <a:bodyPr>
            <a:normAutofit/>
          </a:bodyPr>
          <a:lstStyle>
            <a:lvl1pPr algn="ctr">
              <a:buNone/>
              <a:defRPr sz="1800" b="1">
                <a:solidFill>
                  <a:schemeClr val="accent1"/>
                </a:solidFill>
                <a:latin typeface="Arial" panose="020B0604020202020204" pitchFamily="34" charset="0"/>
                <a:cs typeface="Arial" panose="020B0604020202020204" pitchFamily="34" charset="0"/>
              </a:defRPr>
            </a:lvl1pPr>
          </a:lstStyle>
          <a:p>
            <a:pPr lvl="0"/>
            <a:r>
              <a:rPr lang="en-GB"/>
              <a:t>Heading goes here</a:t>
            </a:r>
            <a:endParaRPr lang="en-US"/>
          </a:p>
        </p:txBody>
      </p:sp>
      <p:sp>
        <p:nvSpPr>
          <p:cNvPr id="41" name="Text Placeholder 40">
            <a:extLst>
              <a:ext uri="{FF2B5EF4-FFF2-40B4-BE49-F238E27FC236}">
                <a16:creationId xmlns:a16="http://schemas.microsoft.com/office/drawing/2014/main" id="{EB6A4D8B-4DF9-9A47-B038-EDDC16B05095}"/>
              </a:ext>
            </a:extLst>
          </p:cNvPr>
          <p:cNvSpPr>
            <a:spLocks noGrp="1"/>
          </p:cNvSpPr>
          <p:nvPr>
            <p:ph type="body" sz="quarter" idx="13" hasCustomPrompt="1"/>
          </p:nvPr>
        </p:nvSpPr>
        <p:spPr>
          <a:xfrm>
            <a:off x="6327775" y="4245125"/>
            <a:ext cx="5694364" cy="432049"/>
          </a:xfrm>
        </p:spPr>
        <p:txBody>
          <a:bodyPr>
            <a:normAutofit/>
          </a:bodyPr>
          <a:lstStyle>
            <a:lvl1pPr>
              <a:defRPr sz="1600">
                <a:latin typeface="Arial" panose="020B0604020202020204" pitchFamily="34" charset="0"/>
                <a:cs typeface="Arial" panose="020B0604020202020204" pitchFamily="34" charset="0"/>
              </a:defRPr>
            </a:lvl1pPr>
          </a:lstStyle>
          <a:p>
            <a:pPr lvl="0"/>
            <a:r>
              <a:rPr lang="en-GB"/>
              <a:t>Pointer text goes here</a:t>
            </a:r>
            <a:endParaRPr lang="en-US"/>
          </a:p>
        </p:txBody>
      </p:sp>
      <p:sp>
        <p:nvSpPr>
          <p:cNvPr id="42" name="Text Placeholder 40">
            <a:extLst>
              <a:ext uri="{FF2B5EF4-FFF2-40B4-BE49-F238E27FC236}">
                <a16:creationId xmlns:a16="http://schemas.microsoft.com/office/drawing/2014/main" id="{54C52CFB-932B-C148-BD67-4BB329B7008C}"/>
              </a:ext>
            </a:extLst>
          </p:cNvPr>
          <p:cNvSpPr>
            <a:spLocks noGrp="1"/>
          </p:cNvSpPr>
          <p:nvPr>
            <p:ph type="body" sz="quarter" idx="14" hasCustomPrompt="1"/>
          </p:nvPr>
        </p:nvSpPr>
        <p:spPr>
          <a:xfrm>
            <a:off x="6327775" y="4869069"/>
            <a:ext cx="5694364" cy="432049"/>
          </a:xfrm>
        </p:spPr>
        <p:txBody>
          <a:bodyPr>
            <a:normAutofit/>
          </a:bodyPr>
          <a:lstStyle>
            <a:lvl1pPr>
              <a:defRPr sz="1600">
                <a:latin typeface="Arial" panose="020B0604020202020204" pitchFamily="34" charset="0"/>
                <a:cs typeface="Arial" panose="020B0604020202020204" pitchFamily="34" charset="0"/>
              </a:defRPr>
            </a:lvl1pPr>
          </a:lstStyle>
          <a:p>
            <a:pPr lvl="0"/>
            <a:r>
              <a:rPr lang="en-GB"/>
              <a:t>Pointer text goes here</a:t>
            </a:r>
            <a:endParaRPr lang="en-US"/>
          </a:p>
        </p:txBody>
      </p:sp>
      <p:sp>
        <p:nvSpPr>
          <p:cNvPr id="43" name="Text Placeholder 40">
            <a:extLst>
              <a:ext uri="{FF2B5EF4-FFF2-40B4-BE49-F238E27FC236}">
                <a16:creationId xmlns:a16="http://schemas.microsoft.com/office/drawing/2014/main" id="{BAAE032B-9EE9-FF47-B22A-58B18F488C2F}"/>
              </a:ext>
            </a:extLst>
          </p:cNvPr>
          <p:cNvSpPr>
            <a:spLocks noGrp="1"/>
          </p:cNvSpPr>
          <p:nvPr>
            <p:ph type="body" sz="quarter" idx="15" hasCustomPrompt="1"/>
          </p:nvPr>
        </p:nvSpPr>
        <p:spPr>
          <a:xfrm>
            <a:off x="6327775" y="5493012"/>
            <a:ext cx="5694364" cy="432049"/>
          </a:xfrm>
        </p:spPr>
        <p:txBody>
          <a:bodyPr>
            <a:normAutofit/>
          </a:bodyPr>
          <a:lstStyle>
            <a:lvl1pPr>
              <a:defRPr sz="1600">
                <a:latin typeface="Arial" panose="020B0604020202020204" pitchFamily="34" charset="0"/>
                <a:cs typeface="Arial" panose="020B0604020202020204" pitchFamily="34" charset="0"/>
              </a:defRPr>
            </a:lvl1pPr>
          </a:lstStyle>
          <a:p>
            <a:pPr lvl="0"/>
            <a:r>
              <a:rPr lang="en-GB"/>
              <a:t>Pointer text goes here</a:t>
            </a:r>
            <a:endParaRPr lang="en-US"/>
          </a:p>
        </p:txBody>
      </p:sp>
      <p:sp>
        <p:nvSpPr>
          <p:cNvPr id="44" name="Text Placeholder 40">
            <a:extLst>
              <a:ext uri="{FF2B5EF4-FFF2-40B4-BE49-F238E27FC236}">
                <a16:creationId xmlns:a16="http://schemas.microsoft.com/office/drawing/2014/main" id="{9ED4E972-6C08-D649-B8FF-679369D5A055}"/>
              </a:ext>
            </a:extLst>
          </p:cNvPr>
          <p:cNvSpPr>
            <a:spLocks noGrp="1"/>
          </p:cNvSpPr>
          <p:nvPr>
            <p:ph type="body" sz="quarter" idx="16" hasCustomPrompt="1"/>
          </p:nvPr>
        </p:nvSpPr>
        <p:spPr>
          <a:xfrm>
            <a:off x="6327775" y="6106198"/>
            <a:ext cx="5694364" cy="432049"/>
          </a:xfrm>
        </p:spPr>
        <p:txBody>
          <a:bodyPr>
            <a:normAutofit/>
          </a:bodyPr>
          <a:lstStyle>
            <a:lvl1pPr>
              <a:defRPr sz="1600">
                <a:latin typeface="Arial" panose="020B0604020202020204" pitchFamily="34" charset="0"/>
                <a:cs typeface="Arial" panose="020B0604020202020204" pitchFamily="34" charset="0"/>
              </a:defRPr>
            </a:lvl1pPr>
          </a:lstStyle>
          <a:p>
            <a:pPr lvl="0"/>
            <a:r>
              <a:rPr lang="en-GB"/>
              <a:t>Pointer text goes here</a:t>
            </a:r>
            <a:endParaRPr lang="en-US"/>
          </a:p>
        </p:txBody>
      </p:sp>
      <p:sp>
        <p:nvSpPr>
          <p:cNvPr id="46" name="Picture Placeholder 45">
            <a:extLst>
              <a:ext uri="{FF2B5EF4-FFF2-40B4-BE49-F238E27FC236}">
                <a16:creationId xmlns:a16="http://schemas.microsoft.com/office/drawing/2014/main" id="{63C79509-0360-0C4E-98EC-7F81DDEA7AEC}"/>
              </a:ext>
            </a:extLst>
          </p:cNvPr>
          <p:cNvSpPr>
            <a:spLocks noGrp="1"/>
          </p:cNvSpPr>
          <p:nvPr>
            <p:ph type="pic" sz="quarter" idx="17" hasCustomPrompt="1"/>
          </p:nvPr>
        </p:nvSpPr>
        <p:spPr>
          <a:xfrm>
            <a:off x="5675440" y="4104206"/>
            <a:ext cx="534949" cy="623945"/>
          </a:xfrm>
          <a:blipFill>
            <a:blip r:embed="rId3" cstate="email">
              <a:extLst>
                <a:ext uri="{28A0092B-C50C-407E-A947-70E740481C1C}">
                  <a14:useLocalDpi xmlns:a14="http://schemas.microsoft.com/office/drawing/2010/main"/>
                </a:ext>
              </a:extLst>
            </a:blip>
            <a:stretch>
              <a:fillRect/>
            </a:stretch>
          </a:blipFill>
        </p:spPr>
        <p:txBody>
          <a:bodyPr>
            <a:normAutofit/>
          </a:bodyPr>
          <a:lstStyle>
            <a:lvl1pPr algn="ctr">
              <a:lnSpc>
                <a:spcPct val="250000"/>
              </a:lnSpc>
              <a:buNone/>
              <a:defRPr sz="1000"/>
            </a:lvl1pPr>
          </a:lstStyle>
          <a:p>
            <a:r>
              <a:rPr lang="en-US"/>
              <a:t>Icon</a:t>
            </a:r>
          </a:p>
        </p:txBody>
      </p:sp>
      <p:sp>
        <p:nvSpPr>
          <p:cNvPr id="47" name="Picture Placeholder 45">
            <a:extLst>
              <a:ext uri="{FF2B5EF4-FFF2-40B4-BE49-F238E27FC236}">
                <a16:creationId xmlns:a16="http://schemas.microsoft.com/office/drawing/2014/main" id="{5A11B660-6274-7444-942B-FC15E5DC2518}"/>
              </a:ext>
            </a:extLst>
          </p:cNvPr>
          <p:cNvSpPr>
            <a:spLocks noGrp="1"/>
          </p:cNvSpPr>
          <p:nvPr>
            <p:ph type="pic" sz="quarter" idx="18" hasCustomPrompt="1"/>
          </p:nvPr>
        </p:nvSpPr>
        <p:spPr>
          <a:xfrm>
            <a:off x="5675440" y="4732856"/>
            <a:ext cx="534949" cy="623945"/>
          </a:xfrm>
          <a:blipFill>
            <a:blip r:embed="rId4" cstate="email">
              <a:extLst>
                <a:ext uri="{28A0092B-C50C-407E-A947-70E740481C1C}">
                  <a14:useLocalDpi xmlns:a14="http://schemas.microsoft.com/office/drawing/2010/main"/>
                </a:ext>
              </a:extLst>
            </a:blip>
            <a:stretch>
              <a:fillRect/>
            </a:stretch>
          </a:blipFill>
        </p:spPr>
        <p:txBody>
          <a:bodyPr>
            <a:normAutofit/>
          </a:bodyPr>
          <a:lstStyle>
            <a:lvl1pPr algn="ctr">
              <a:lnSpc>
                <a:spcPct val="200000"/>
              </a:lnSpc>
              <a:buNone/>
              <a:defRPr sz="1000"/>
            </a:lvl1pPr>
          </a:lstStyle>
          <a:p>
            <a:r>
              <a:rPr lang="en-US"/>
              <a:t>Icon</a:t>
            </a:r>
          </a:p>
        </p:txBody>
      </p:sp>
      <p:sp>
        <p:nvSpPr>
          <p:cNvPr id="48" name="Picture Placeholder 45">
            <a:extLst>
              <a:ext uri="{FF2B5EF4-FFF2-40B4-BE49-F238E27FC236}">
                <a16:creationId xmlns:a16="http://schemas.microsoft.com/office/drawing/2014/main" id="{B22F3B43-5CAA-0649-AE44-80B3AF7D8CFF}"/>
              </a:ext>
            </a:extLst>
          </p:cNvPr>
          <p:cNvSpPr>
            <a:spLocks noGrp="1"/>
          </p:cNvSpPr>
          <p:nvPr>
            <p:ph type="pic" sz="quarter" idx="19" hasCustomPrompt="1"/>
          </p:nvPr>
        </p:nvSpPr>
        <p:spPr>
          <a:xfrm>
            <a:off x="5675440" y="5375653"/>
            <a:ext cx="534949" cy="623945"/>
          </a:xfrm>
          <a:blipFill>
            <a:blip r:embed="rId5" cstate="email">
              <a:extLst>
                <a:ext uri="{28A0092B-C50C-407E-A947-70E740481C1C}">
                  <a14:useLocalDpi xmlns:a14="http://schemas.microsoft.com/office/drawing/2010/main"/>
                </a:ext>
              </a:extLst>
            </a:blip>
            <a:stretch>
              <a:fillRect/>
            </a:stretch>
          </a:blipFill>
        </p:spPr>
        <p:txBody>
          <a:bodyPr>
            <a:normAutofit/>
          </a:bodyPr>
          <a:lstStyle>
            <a:lvl1pPr algn="ctr">
              <a:lnSpc>
                <a:spcPct val="200000"/>
              </a:lnSpc>
              <a:buNone/>
              <a:defRPr sz="1000"/>
            </a:lvl1pPr>
          </a:lstStyle>
          <a:p>
            <a:r>
              <a:rPr lang="en-US"/>
              <a:t>Icon</a:t>
            </a:r>
          </a:p>
        </p:txBody>
      </p:sp>
      <p:sp>
        <p:nvSpPr>
          <p:cNvPr id="49" name="Picture Placeholder 45">
            <a:extLst>
              <a:ext uri="{FF2B5EF4-FFF2-40B4-BE49-F238E27FC236}">
                <a16:creationId xmlns:a16="http://schemas.microsoft.com/office/drawing/2014/main" id="{7F0F9D2D-E0E9-F24D-A7B3-B7E198C36833}"/>
              </a:ext>
            </a:extLst>
          </p:cNvPr>
          <p:cNvSpPr>
            <a:spLocks noGrp="1"/>
          </p:cNvSpPr>
          <p:nvPr>
            <p:ph type="pic" sz="quarter" idx="20" hasCustomPrompt="1"/>
          </p:nvPr>
        </p:nvSpPr>
        <p:spPr>
          <a:xfrm>
            <a:off x="5675440" y="6021149"/>
            <a:ext cx="534949" cy="623945"/>
          </a:xfrm>
          <a:blipFill>
            <a:blip r:embed="rId6" cstate="email">
              <a:extLst>
                <a:ext uri="{28A0092B-C50C-407E-A947-70E740481C1C}">
                  <a14:useLocalDpi xmlns:a14="http://schemas.microsoft.com/office/drawing/2010/main"/>
                </a:ext>
              </a:extLst>
            </a:blip>
            <a:stretch>
              <a:fillRect/>
            </a:stretch>
          </a:blipFill>
        </p:spPr>
        <p:txBody>
          <a:bodyPr>
            <a:normAutofit/>
          </a:bodyPr>
          <a:lstStyle>
            <a:lvl1pPr algn="ctr">
              <a:lnSpc>
                <a:spcPct val="200000"/>
              </a:lnSpc>
              <a:buNone/>
              <a:defRPr sz="1000"/>
            </a:lvl1pPr>
          </a:lstStyle>
          <a:p>
            <a:r>
              <a:rPr lang="en-US"/>
              <a:t>Icon</a:t>
            </a:r>
          </a:p>
        </p:txBody>
      </p:sp>
    </p:spTree>
    <p:extLst>
      <p:ext uri="{BB962C8B-B14F-4D97-AF65-F5344CB8AC3E}">
        <p14:creationId xmlns:p14="http://schemas.microsoft.com/office/powerpoint/2010/main" val="2736639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s +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3463-32B1-1E46-AE41-D98053619F64}"/>
              </a:ext>
            </a:extLst>
          </p:cNvPr>
          <p:cNvSpPr>
            <a:spLocks noGrp="1"/>
          </p:cNvSpPr>
          <p:nvPr>
            <p:ph type="title" hasCustomPrompt="1"/>
          </p:nvPr>
        </p:nvSpPr>
        <p:spPr>
          <a:xfrm>
            <a:off x="551596" y="365126"/>
            <a:ext cx="11133859"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 which can</a:t>
            </a:r>
            <a:br>
              <a:rPr lang="en-GB"/>
            </a:br>
            <a:r>
              <a:rPr lang="en-GB"/>
              <a:t>go in one or two lines</a:t>
            </a:r>
            <a:endParaRPr lang="en-US"/>
          </a:p>
        </p:txBody>
      </p:sp>
      <p:sp>
        <p:nvSpPr>
          <p:cNvPr id="15" name="Text Placeholder 14">
            <a:extLst>
              <a:ext uri="{FF2B5EF4-FFF2-40B4-BE49-F238E27FC236}">
                <a16:creationId xmlns:a16="http://schemas.microsoft.com/office/drawing/2014/main" id="{6F4DD2FA-7D1A-1843-BEA3-00A536B4FEAE}"/>
              </a:ext>
            </a:extLst>
          </p:cNvPr>
          <p:cNvSpPr>
            <a:spLocks noGrp="1"/>
          </p:cNvSpPr>
          <p:nvPr>
            <p:ph type="body" sz="quarter" idx="10" hasCustomPrompt="1"/>
          </p:nvPr>
        </p:nvSpPr>
        <p:spPr>
          <a:xfrm>
            <a:off x="552331" y="1636706"/>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17" name="Text Placeholder 16">
            <a:extLst>
              <a:ext uri="{FF2B5EF4-FFF2-40B4-BE49-F238E27FC236}">
                <a16:creationId xmlns:a16="http://schemas.microsoft.com/office/drawing/2014/main" id="{A78B7CB5-1466-CF4B-B22B-456717985786}"/>
              </a:ext>
            </a:extLst>
          </p:cNvPr>
          <p:cNvSpPr>
            <a:spLocks noGrp="1"/>
          </p:cNvSpPr>
          <p:nvPr>
            <p:ph type="body" sz="quarter" idx="11" hasCustomPrompt="1"/>
          </p:nvPr>
        </p:nvSpPr>
        <p:spPr>
          <a:xfrm>
            <a:off x="551597" y="2624131"/>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
        <p:nvSpPr>
          <p:cNvPr id="18" name="Text Placeholder 14">
            <a:extLst>
              <a:ext uri="{FF2B5EF4-FFF2-40B4-BE49-F238E27FC236}">
                <a16:creationId xmlns:a16="http://schemas.microsoft.com/office/drawing/2014/main" id="{DFC51382-87E1-CB49-A3C5-E22ABA9C9DC8}"/>
              </a:ext>
            </a:extLst>
          </p:cNvPr>
          <p:cNvSpPr>
            <a:spLocks noGrp="1"/>
          </p:cNvSpPr>
          <p:nvPr>
            <p:ph type="body" sz="quarter" idx="12" hasCustomPrompt="1"/>
          </p:nvPr>
        </p:nvSpPr>
        <p:spPr>
          <a:xfrm>
            <a:off x="552331" y="3349959"/>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19" name="Text Placeholder 16">
            <a:extLst>
              <a:ext uri="{FF2B5EF4-FFF2-40B4-BE49-F238E27FC236}">
                <a16:creationId xmlns:a16="http://schemas.microsoft.com/office/drawing/2014/main" id="{F4D88617-55AB-634A-8F6F-D1443C726728}"/>
              </a:ext>
            </a:extLst>
          </p:cNvPr>
          <p:cNvSpPr>
            <a:spLocks noGrp="1"/>
          </p:cNvSpPr>
          <p:nvPr>
            <p:ph type="body" sz="quarter" idx="13" hasCustomPrompt="1"/>
          </p:nvPr>
        </p:nvSpPr>
        <p:spPr>
          <a:xfrm>
            <a:off x="551597" y="4337384"/>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
        <p:nvSpPr>
          <p:cNvPr id="20" name="Text Placeholder 14">
            <a:extLst>
              <a:ext uri="{FF2B5EF4-FFF2-40B4-BE49-F238E27FC236}">
                <a16:creationId xmlns:a16="http://schemas.microsoft.com/office/drawing/2014/main" id="{E1F57054-2469-8840-8BF6-B9290BE34886}"/>
              </a:ext>
            </a:extLst>
          </p:cNvPr>
          <p:cNvSpPr>
            <a:spLocks noGrp="1"/>
          </p:cNvSpPr>
          <p:nvPr>
            <p:ph type="body" sz="quarter" idx="14" hasCustomPrompt="1"/>
          </p:nvPr>
        </p:nvSpPr>
        <p:spPr>
          <a:xfrm>
            <a:off x="6371240" y="1636706"/>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21" name="Text Placeholder 16">
            <a:extLst>
              <a:ext uri="{FF2B5EF4-FFF2-40B4-BE49-F238E27FC236}">
                <a16:creationId xmlns:a16="http://schemas.microsoft.com/office/drawing/2014/main" id="{CCC33BC6-2D49-884C-889B-A45E0482C7D3}"/>
              </a:ext>
            </a:extLst>
          </p:cNvPr>
          <p:cNvSpPr>
            <a:spLocks noGrp="1"/>
          </p:cNvSpPr>
          <p:nvPr>
            <p:ph type="body" sz="quarter" idx="15" hasCustomPrompt="1"/>
          </p:nvPr>
        </p:nvSpPr>
        <p:spPr>
          <a:xfrm>
            <a:off x="6370506" y="2624131"/>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
        <p:nvSpPr>
          <p:cNvPr id="22" name="Text Placeholder 14">
            <a:extLst>
              <a:ext uri="{FF2B5EF4-FFF2-40B4-BE49-F238E27FC236}">
                <a16:creationId xmlns:a16="http://schemas.microsoft.com/office/drawing/2014/main" id="{38A5DDA3-C5B1-2C4E-A779-16177E3BBC0E}"/>
              </a:ext>
            </a:extLst>
          </p:cNvPr>
          <p:cNvSpPr>
            <a:spLocks noGrp="1"/>
          </p:cNvSpPr>
          <p:nvPr>
            <p:ph type="body" sz="quarter" idx="16" hasCustomPrompt="1"/>
          </p:nvPr>
        </p:nvSpPr>
        <p:spPr>
          <a:xfrm>
            <a:off x="6371240" y="3340815"/>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23" name="Text Placeholder 16">
            <a:extLst>
              <a:ext uri="{FF2B5EF4-FFF2-40B4-BE49-F238E27FC236}">
                <a16:creationId xmlns:a16="http://schemas.microsoft.com/office/drawing/2014/main" id="{C51AB02D-82DB-CE4E-8979-922FFE8CC6A1}"/>
              </a:ext>
            </a:extLst>
          </p:cNvPr>
          <p:cNvSpPr>
            <a:spLocks noGrp="1"/>
          </p:cNvSpPr>
          <p:nvPr>
            <p:ph type="body" sz="quarter" idx="17" hasCustomPrompt="1"/>
          </p:nvPr>
        </p:nvSpPr>
        <p:spPr>
          <a:xfrm>
            <a:off x="6370506" y="4328240"/>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
        <p:nvSpPr>
          <p:cNvPr id="24" name="Text Placeholder 14">
            <a:extLst>
              <a:ext uri="{FF2B5EF4-FFF2-40B4-BE49-F238E27FC236}">
                <a16:creationId xmlns:a16="http://schemas.microsoft.com/office/drawing/2014/main" id="{94F4C08D-0D9C-B64D-A7EF-1D8EE92204E7}"/>
              </a:ext>
            </a:extLst>
          </p:cNvPr>
          <p:cNvSpPr>
            <a:spLocks noGrp="1"/>
          </p:cNvSpPr>
          <p:nvPr>
            <p:ph type="body" sz="quarter" idx="18" hasCustomPrompt="1"/>
          </p:nvPr>
        </p:nvSpPr>
        <p:spPr>
          <a:xfrm>
            <a:off x="552331" y="5074851"/>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25" name="Text Placeholder 16">
            <a:extLst>
              <a:ext uri="{FF2B5EF4-FFF2-40B4-BE49-F238E27FC236}">
                <a16:creationId xmlns:a16="http://schemas.microsoft.com/office/drawing/2014/main" id="{AB49251E-E783-844B-831F-20018C37E963}"/>
              </a:ext>
            </a:extLst>
          </p:cNvPr>
          <p:cNvSpPr>
            <a:spLocks noGrp="1"/>
          </p:cNvSpPr>
          <p:nvPr>
            <p:ph type="body" sz="quarter" idx="19" hasCustomPrompt="1"/>
          </p:nvPr>
        </p:nvSpPr>
        <p:spPr>
          <a:xfrm>
            <a:off x="551597" y="6062276"/>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
        <p:nvSpPr>
          <p:cNvPr id="26" name="Text Placeholder 14">
            <a:extLst>
              <a:ext uri="{FF2B5EF4-FFF2-40B4-BE49-F238E27FC236}">
                <a16:creationId xmlns:a16="http://schemas.microsoft.com/office/drawing/2014/main" id="{63D56B54-4A0E-864F-85EC-2A7135395923}"/>
              </a:ext>
            </a:extLst>
          </p:cNvPr>
          <p:cNvSpPr>
            <a:spLocks noGrp="1"/>
          </p:cNvSpPr>
          <p:nvPr>
            <p:ph type="body" sz="quarter" idx="20" hasCustomPrompt="1"/>
          </p:nvPr>
        </p:nvSpPr>
        <p:spPr>
          <a:xfrm>
            <a:off x="6371240" y="5065707"/>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27" name="Text Placeholder 16">
            <a:extLst>
              <a:ext uri="{FF2B5EF4-FFF2-40B4-BE49-F238E27FC236}">
                <a16:creationId xmlns:a16="http://schemas.microsoft.com/office/drawing/2014/main" id="{1A0429C4-ECC4-CE40-9390-309AC70E6136}"/>
              </a:ext>
            </a:extLst>
          </p:cNvPr>
          <p:cNvSpPr>
            <a:spLocks noGrp="1"/>
          </p:cNvSpPr>
          <p:nvPr>
            <p:ph type="body" sz="quarter" idx="21" hasCustomPrompt="1"/>
          </p:nvPr>
        </p:nvSpPr>
        <p:spPr>
          <a:xfrm>
            <a:off x="6370506" y="6053132"/>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Tree>
    <p:extLst>
      <p:ext uri="{BB962C8B-B14F-4D97-AF65-F5344CB8AC3E}">
        <p14:creationId xmlns:p14="http://schemas.microsoft.com/office/powerpoint/2010/main" val="595201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Body paragraph 3 +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17475D-190D-B24E-9268-C3D623D40750}"/>
              </a:ext>
            </a:extLst>
          </p:cNvPr>
          <p:cNvSpPr/>
          <p:nvPr userDrawn="1"/>
        </p:nvSpPr>
        <p:spPr>
          <a:xfrm>
            <a:off x="-7200" y="0"/>
            <a:ext cx="12199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1AA792-E1CE-5949-B4EB-7D9B691B617C}"/>
              </a:ext>
            </a:extLst>
          </p:cNvPr>
          <p:cNvSpPr>
            <a:spLocks noGrp="1"/>
          </p:cNvSpPr>
          <p:nvPr>
            <p:ph type="title" hasCustomPrompt="1"/>
          </p:nvPr>
        </p:nvSpPr>
        <p:spPr>
          <a:xfrm>
            <a:off x="621937" y="87990"/>
            <a:ext cx="10956982" cy="997510"/>
          </a:xfrm>
        </p:spPr>
        <p:txBody>
          <a:bodyPr/>
          <a:lstStyle>
            <a:lvl1pPr algn="ct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5" name="Text Placeholder 14">
            <a:extLst>
              <a:ext uri="{FF2B5EF4-FFF2-40B4-BE49-F238E27FC236}">
                <a16:creationId xmlns:a16="http://schemas.microsoft.com/office/drawing/2014/main" id="{EA88091E-3D7C-344B-A75A-6B357349BEDA}"/>
              </a:ext>
            </a:extLst>
          </p:cNvPr>
          <p:cNvSpPr>
            <a:spLocks noGrp="1"/>
          </p:cNvSpPr>
          <p:nvPr>
            <p:ph type="body" sz="quarter" idx="10" hasCustomPrompt="1"/>
          </p:nvPr>
        </p:nvSpPr>
        <p:spPr>
          <a:xfrm>
            <a:off x="622300" y="1086040"/>
            <a:ext cx="10956925" cy="905605"/>
          </a:xfrm>
        </p:spPr>
        <p:txBody>
          <a:bodyPr/>
          <a:lstStyle>
            <a:lvl1pPr algn="ctr">
              <a:buNone/>
              <a:defRPr sz="1800" b="0" i="0">
                <a:latin typeface="Arial" panose="020B0604020202020204" pitchFamily="34" charset="0"/>
                <a:cs typeface="Arial" panose="020B0604020202020204" pitchFamily="34" charset="0"/>
              </a:defRPr>
            </a:lvl1pPr>
          </a:lstStyle>
          <a:p>
            <a:pPr lvl="0"/>
            <a:r>
              <a:rPr lang="en-GB"/>
              <a:t>Click here to insert body text in multiple lines or a paragraph</a:t>
            </a:r>
            <a:endParaRPr lang="en-US"/>
          </a:p>
        </p:txBody>
      </p:sp>
      <p:sp>
        <p:nvSpPr>
          <p:cNvPr id="17" name="Picture Placeholder 16">
            <a:extLst>
              <a:ext uri="{FF2B5EF4-FFF2-40B4-BE49-F238E27FC236}">
                <a16:creationId xmlns:a16="http://schemas.microsoft.com/office/drawing/2014/main" id="{693F20D0-EC56-9942-A78C-3418BBE0B852}"/>
              </a:ext>
            </a:extLst>
          </p:cNvPr>
          <p:cNvSpPr>
            <a:spLocks noGrp="1"/>
          </p:cNvSpPr>
          <p:nvPr>
            <p:ph type="pic" sz="quarter" idx="11"/>
          </p:nvPr>
        </p:nvSpPr>
        <p:spPr>
          <a:xfrm>
            <a:off x="1338263" y="2057400"/>
            <a:ext cx="3563937" cy="1992313"/>
          </a:xfrm>
          <a:blipFill>
            <a:blip r:embed="rId2"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19" name="Picture Placeholder 18">
            <a:extLst>
              <a:ext uri="{FF2B5EF4-FFF2-40B4-BE49-F238E27FC236}">
                <a16:creationId xmlns:a16="http://schemas.microsoft.com/office/drawing/2014/main" id="{C1D275C2-618D-454A-BDAB-6B1FB806ED5B}"/>
              </a:ext>
            </a:extLst>
          </p:cNvPr>
          <p:cNvSpPr>
            <a:spLocks noGrp="1"/>
          </p:cNvSpPr>
          <p:nvPr>
            <p:ph type="pic" sz="quarter" idx="12"/>
          </p:nvPr>
        </p:nvSpPr>
        <p:spPr>
          <a:xfrm>
            <a:off x="5215424" y="2068366"/>
            <a:ext cx="5268912" cy="1992313"/>
          </a:xfrm>
          <a:blipFill>
            <a:blip r:embed="rId3"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1" name="Picture Placeholder 20">
            <a:extLst>
              <a:ext uri="{FF2B5EF4-FFF2-40B4-BE49-F238E27FC236}">
                <a16:creationId xmlns:a16="http://schemas.microsoft.com/office/drawing/2014/main" id="{6E6522BB-1822-9942-9517-4A10441AAE01}"/>
              </a:ext>
            </a:extLst>
          </p:cNvPr>
          <p:cNvSpPr>
            <a:spLocks noGrp="1"/>
          </p:cNvSpPr>
          <p:nvPr>
            <p:ph type="pic" sz="quarter" idx="13"/>
          </p:nvPr>
        </p:nvSpPr>
        <p:spPr>
          <a:xfrm>
            <a:off x="1951037" y="4225925"/>
            <a:ext cx="4223519" cy="2373313"/>
          </a:xfrm>
          <a:blipFill>
            <a:blip r:embed="rId4"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3" name="Picture Placeholder 22">
            <a:extLst>
              <a:ext uri="{FF2B5EF4-FFF2-40B4-BE49-F238E27FC236}">
                <a16:creationId xmlns:a16="http://schemas.microsoft.com/office/drawing/2014/main" id="{5E91F5B1-6B00-C346-AC9C-D65DB1DF1FFB}"/>
              </a:ext>
            </a:extLst>
          </p:cNvPr>
          <p:cNvSpPr>
            <a:spLocks noGrp="1"/>
          </p:cNvSpPr>
          <p:nvPr>
            <p:ph type="pic" sz="quarter" idx="14"/>
          </p:nvPr>
        </p:nvSpPr>
        <p:spPr>
          <a:xfrm>
            <a:off x="6486525" y="4237038"/>
            <a:ext cx="3128815" cy="2351087"/>
          </a:xfrm>
          <a:blipFill>
            <a:blip r:embed="rId5"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281983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s + images 2 + title + red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46B9E-17D0-8546-AA23-06A3516ED781}"/>
              </a:ext>
            </a:extLst>
          </p:cNvPr>
          <p:cNvSpPr>
            <a:spLocks noGrp="1"/>
          </p:cNvSpPr>
          <p:nvPr>
            <p:ph type="title" hasCustomPrompt="1"/>
          </p:nvPr>
        </p:nvSpPr>
        <p:spPr>
          <a:xfrm>
            <a:off x="551597" y="365126"/>
            <a:ext cx="5732826"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880B3D3A-CDDA-C24E-846C-9C0C12D56922}"/>
              </a:ext>
            </a:extLst>
          </p:cNvPr>
          <p:cNvSpPr/>
          <p:nvPr userDrawn="1"/>
        </p:nvSpPr>
        <p:spPr>
          <a:xfrm>
            <a:off x="0" y="4455762"/>
            <a:ext cx="12192000" cy="213164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79926088-A261-3D45-B352-19D679B5D813}"/>
              </a:ext>
            </a:extLst>
          </p:cNvPr>
          <p:cNvSpPr>
            <a:spLocks noGrp="1"/>
          </p:cNvSpPr>
          <p:nvPr>
            <p:ph type="pic" sz="quarter" idx="10"/>
          </p:nvPr>
        </p:nvSpPr>
        <p:spPr>
          <a:xfrm>
            <a:off x="551597" y="1592766"/>
            <a:ext cx="5567362" cy="4784216"/>
          </a:xfrm>
          <a:blipFill>
            <a:blip r:embed="rId2" cstate="email">
              <a:extLst>
                <a:ext uri="{28A0092B-C50C-407E-A947-70E740481C1C}">
                  <a14:useLocalDpi xmlns:a14="http://schemas.microsoft.com/office/drawing/2010/main"/>
                </a:ext>
              </a:extLst>
            </a:blip>
            <a:stretch>
              <a:fillRect/>
            </a:stretch>
          </a:blipFill>
        </p:spPr>
        <p:txBody>
          <a:bodyPr/>
          <a:lstStyle>
            <a:lvl1pPr algn="ctr">
              <a:lnSpc>
                <a:spcPct val="300000"/>
              </a:lnSpc>
              <a:buFontTx/>
              <a:buNone/>
              <a:defRPr>
                <a:latin typeface="Arial" panose="020B0604020202020204" pitchFamily="34" charset="0"/>
                <a:cs typeface="Arial" panose="020B0604020202020204" pitchFamily="34" charset="0"/>
              </a:defRPr>
            </a:lvl1pPr>
          </a:lstStyle>
          <a:p>
            <a:r>
              <a:rPr lang="en-US"/>
              <a:t>Click icon to add picture</a:t>
            </a:r>
          </a:p>
        </p:txBody>
      </p:sp>
      <p:sp>
        <p:nvSpPr>
          <p:cNvPr id="21" name="Picture Placeholder 20">
            <a:extLst>
              <a:ext uri="{FF2B5EF4-FFF2-40B4-BE49-F238E27FC236}">
                <a16:creationId xmlns:a16="http://schemas.microsoft.com/office/drawing/2014/main" id="{DC4B1D85-5621-2C45-991A-C7AEDDC5A056}"/>
              </a:ext>
            </a:extLst>
          </p:cNvPr>
          <p:cNvSpPr>
            <a:spLocks noGrp="1"/>
          </p:cNvSpPr>
          <p:nvPr>
            <p:ph type="pic" sz="quarter" idx="11"/>
          </p:nvPr>
        </p:nvSpPr>
        <p:spPr>
          <a:xfrm>
            <a:off x="6473825" y="715963"/>
            <a:ext cx="5189538" cy="3660775"/>
          </a:xfrm>
          <a:blipFill>
            <a:blip r:embed="rId3" cstate="email">
              <a:extLst>
                <a:ext uri="{28A0092B-C50C-407E-A947-70E740481C1C}">
                  <a14:useLocalDpi xmlns:a14="http://schemas.microsoft.com/office/drawing/2010/main"/>
                </a:ext>
              </a:extLst>
            </a:blip>
            <a:stretch>
              <a:fillRect/>
            </a:stretch>
          </a:blipFill>
        </p:spPr>
        <p:txBody>
          <a:bodyPr/>
          <a:lstStyle>
            <a:lvl1pPr algn="ctr">
              <a:lnSpc>
                <a:spcPct val="300000"/>
              </a:lnSpc>
              <a:buNone/>
              <a:defRPr>
                <a:latin typeface="Arial" panose="020B0604020202020204" pitchFamily="34" charset="0"/>
                <a:cs typeface="Arial" panose="020B0604020202020204" pitchFamily="34" charset="0"/>
              </a:defRPr>
            </a:lvl1pPr>
          </a:lstStyle>
          <a:p>
            <a:r>
              <a:rPr lang="en-US"/>
              <a:t>Click icon to add picture</a:t>
            </a:r>
          </a:p>
        </p:txBody>
      </p:sp>
      <p:sp>
        <p:nvSpPr>
          <p:cNvPr id="23" name="Text Placeholder 22">
            <a:extLst>
              <a:ext uri="{FF2B5EF4-FFF2-40B4-BE49-F238E27FC236}">
                <a16:creationId xmlns:a16="http://schemas.microsoft.com/office/drawing/2014/main" id="{507AAA55-25DB-1048-97F2-FE3401A042A6}"/>
              </a:ext>
            </a:extLst>
          </p:cNvPr>
          <p:cNvSpPr>
            <a:spLocks noGrp="1"/>
          </p:cNvSpPr>
          <p:nvPr>
            <p:ph type="body" sz="quarter" idx="12"/>
          </p:nvPr>
        </p:nvSpPr>
        <p:spPr>
          <a:xfrm>
            <a:off x="6958013" y="4591616"/>
            <a:ext cx="4705350" cy="1785372"/>
          </a:xfrm>
        </p:spPr>
        <p:txBody>
          <a:bodyPr>
            <a:normAutofit/>
          </a:bodyPr>
          <a:lstStyle>
            <a:lvl1pPr>
              <a:buNone/>
              <a:defRPr sz="160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159090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s with images_blu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6EB7A-897E-7241-9876-C4803AE8088A}"/>
              </a:ext>
            </a:extLst>
          </p:cNvPr>
          <p:cNvSpPr>
            <a:spLocks noGrp="1"/>
          </p:cNvSpPr>
          <p:nvPr>
            <p:ph type="title" hasCustomPrompt="1"/>
          </p:nvPr>
        </p:nvSpPr>
        <p:spPr>
          <a:xfrm>
            <a:off x="551597" y="365126"/>
            <a:ext cx="5367708"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DAA669CC-28F2-054F-8E0D-AE7D38C6EAC8}"/>
              </a:ext>
            </a:extLst>
          </p:cNvPr>
          <p:cNvSpPr/>
          <p:nvPr userDrawn="1"/>
        </p:nvSpPr>
        <p:spPr>
          <a:xfrm>
            <a:off x="6096000" y="-490"/>
            <a:ext cx="6096000" cy="6858000"/>
          </a:xfrm>
          <a:prstGeom prst="rect">
            <a:avLst/>
          </a:prstGeom>
          <a:gradFill flip="none" rotWithShape="1">
            <a:gsLst>
              <a:gs pos="0">
                <a:schemeClr val="accent2">
                  <a:lumMod val="89000"/>
                </a:schemeClr>
              </a:gs>
              <a:gs pos="44000">
                <a:schemeClr val="accent2">
                  <a:lumMod val="89000"/>
                </a:schemeClr>
              </a:gs>
              <a:gs pos="62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C0E466BF-683D-864C-84EB-9EFC868BCE0E}"/>
              </a:ext>
            </a:extLst>
          </p:cNvPr>
          <p:cNvSpPr>
            <a:spLocks noGrp="1"/>
          </p:cNvSpPr>
          <p:nvPr>
            <p:ph type="pic" sz="quarter" idx="11"/>
          </p:nvPr>
        </p:nvSpPr>
        <p:spPr>
          <a:xfrm>
            <a:off x="6805458" y="129077"/>
            <a:ext cx="4989513" cy="3244850"/>
          </a:xfrm>
          <a:blipFill>
            <a:blip r:embed="rId2"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18" name="Picture Placeholder 17">
            <a:extLst>
              <a:ext uri="{FF2B5EF4-FFF2-40B4-BE49-F238E27FC236}">
                <a16:creationId xmlns:a16="http://schemas.microsoft.com/office/drawing/2014/main" id="{8A754F1F-61F0-5648-8F16-460C4F57527F}"/>
              </a:ext>
            </a:extLst>
          </p:cNvPr>
          <p:cNvSpPr>
            <a:spLocks noGrp="1"/>
          </p:cNvSpPr>
          <p:nvPr>
            <p:ph type="pic" sz="quarter" idx="12"/>
          </p:nvPr>
        </p:nvSpPr>
        <p:spPr>
          <a:xfrm>
            <a:off x="6805458" y="3439330"/>
            <a:ext cx="2335212" cy="3300414"/>
          </a:xfrm>
          <a:blipFill>
            <a:blip r:embed="rId3"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0" name="Picture Placeholder 19">
            <a:extLst>
              <a:ext uri="{FF2B5EF4-FFF2-40B4-BE49-F238E27FC236}">
                <a16:creationId xmlns:a16="http://schemas.microsoft.com/office/drawing/2014/main" id="{4868DC2A-04B9-D544-9BE2-7B4F877D4C15}"/>
              </a:ext>
            </a:extLst>
          </p:cNvPr>
          <p:cNvSpPr>
            <a:spLocks noGrp="1"/>
          </p:cNvSpPr>
          <p:nvPr>
            <p:ph type="pic" sz="quarter" idx="13"/>
          </p:nvPr>
        </p:nvSpPr>
        <p:spPr>
          <a:xfrm>
            <a:off x="9299421" y="3428510"/>
            <a:ext cx="2495550" cy="3300413"/>
          </a:xfrm>
          <a:blipFill>
            <a:blip r:embed="rId4"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2" name="Text Placeholder 21">
            <a:extLst>
              <a:ext uri="{FF2B5EF4-FFF2-40B4-BE49-F238E27FC236}">
                <a16:creationId xmlns:a16="http://schemas.microsoft.com/office/drawing/2014/main" id="{69D7C3D1-BB8D-9E48-9B35-0ABC6972A859}"/>
              </a:ext>
            </a:extLst>
          </p:cNvPr>
          <p:cNvSpPr>
            <a:spLocks noGrp="1"/>
          </p:cNvSpPr>
          <p:nvPr>
            <p:ph type="body" sz="quarter" idx="14" hasCustomPrompt="1"/>
          </p:nvPr>
        </p:nvSpPr>
        <p:spPr>
          <a:xfrm>
            <a:off x="571345" y="1751502"/>
            <a:ext cx="5347960" cy="4741372"/>
          </a:xfrm>
        </p:spPr>
        <p:txBody>
          <a:bodyPr/>
          <a:lstStyle>
            <a:lvl1pPr>
              <a:buNone/>
              <a:defRPr sz="1800" b="1">
                <a:solidFill>
                  <a:schemeClr val="accent1"/>
                </a:solidFill>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1">
                <a:solidFill>
                  <a:schemeClr val="accent1"/>
                </a:solidFill>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5pPr>
              <a:defRPr sz="1800">
                <a:latin typeface="Arial" panose="020B0604020202020204" pitchFamily="34" charset="0"/>
                <a:cs typeface="Arial" panose="020B0604020202020204" pitchFamily="34" charset="0"/>
              </a:defRPr>
            </a:lvl5pPr>
          </a:lstStyle>
          <a:p>
            <a:pPr lvl="0"/>
            <a:r>
              <a:rPr lang="en-GB"/>
              <a:t>HEADING GOES HERE</a:t>
            </a:r>
          </a:p>
          <a:p>
            <a:pPr lvl="0"/>
            <a:r>
              <a:rPr lang="en-GB"/>
              <a:t>Stat </a:t>
            </a:r>
            <a:r>
              <a:rPr lang="en-GB" b="0">
                <a:solidFill>
                  <a:schemeClr val="tx1"/>
                </a:solidFill>
              </a:rPr>
              <a:t>goes here:</a:t>
            </a:r>
            <a:endParaRPr lang="en-GB"/>
          </a:p>
          <a:p>
            <a:pPr lvl="1"/>
            <a:r>
              <a:rPr lang="en-GB"/>
              <a:t>Stat </a:t>
            </a:r>
            <a:r>
              <a:rPr lang="en-GB" b="0">
                <a:solidFill>
                  <a:schemeClr val="tx1"/>
                </a:solidFill>
              </a:rPr>
              <a:t>goes here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a:t>Stat </a:t>
            </a:r>
            <a:r>
              <a:rPr lang="en-GB" b="0">
                <a:solidFill>
                  <a:schemeClr val="tx1"/>
                </a:solidFill>
              </a:rPr>
              <a:t>goes here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a:t>Stat </a:t>
            </a:r>
            <a:r>
              <a:rPr lang="en-GB" b="0">
                <a:solidFill>
                  <a:schemeClr val="tx1"/>
                </a:solidFill>
              </a:rPr>
              <a:t>goes here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a:t>Stat </a:t>
            </a:r>
            <a:r>
              <a:rPr lang="en-GB" b="0">
                <a:solidFill>
                  <a:schemeClr val="tx1"/>
                </a:solidFill>
              </a:rPr>
              <a:t>goes here</a:t>
            </a:r>
          </a:p>
          <a:p>
            <a:pPr lvl="1"/>
            <a:r>
              <a:rPr lang="en-GB"/>
              <a:t>Stat </a:t>
            </a:r>
            <a:r>
              <a:rPr lang="en-GB" b="0">
                <a:solidFill>
                  <a:schemeClr val="tx1"/>
                </a:solidFill>
              </a:rPr>
              <a:t>goes here</a:t>
            </a:r>
            <a:endParaRPr lang="en-GB"/>
          </a:p>
          <a:p>
            <a:pPr lvl="2"/>
            <a:r>
              <a:rPr lang="en-GB"/>
              <a:t>Text goes here - </a:t>
            </a:r>
            <a:r>
              <a:rPr lang="en-GB">
                <a:solidFill>
                  <a:schemeClr val="accent1"/>
                </a:solidFill>
              </a:rPr>
              <a:t>01</a:t>
            </a:r>
            <a:endParaRPr lang="en-GB"/>
          </a:p>
          <a:p>
            <a:pPr lvl="2"/>
            <a:r>
              <a:rPr lang="en-GB"/>
              <a:t>Text goes here – </a:t>
            </a:r>
            <a:r>
              <a:rPr lang="en-GB">
                <a:solidFill>
                  <a:schemeClr val="accent1"/>
                </a:solidFill>
              </a:rPr>
              <a:t>02</a:t>
            </a:r>
          </a:p>
          <a:p>
            <a:pPr lvl="4"/>
            <a:r>
              <a:rPr lang="en-GB"/>
              <a:t>Text</a:t>
            </a:r>
          </a:p>
          <a:p>
            <a:pPr lvl="4"/>
            <a:r>
              <a:rPr lang="en-GB"/>
              <a:t>Text</a:t>
            </a:r>
          </a:p>
          <a:p>
            <a:pPr lvl="4"/>
            <a:r>
              <a:rPr lang="en-GB"/>
              <a:t>Text</a:t>
            </a:r>
          </a:p>
          <a:p>
            <a:pPr lvl="4"/>
            <a:r>
              <a:rPr lang="en-GB"/>
              <a:t>Text</a:t>
            </a:r>
            <a:endParaRPr lang="en-US"/>
          </a:p>
        </p:txBody>
      </p:sp>
    </p:spTree>
    <p:extLst>
      <p:ext uri="{BB962C8B-B14F-4D97-AF65-F5344CB8AC3E}">
        <p14:creationId xmlns:p14="http://schemas.microsoft.com/office/powerpoint/2010/main" val="953333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E619B0-A08C-4027-AA78-9AE236A187C4}" type="datetimeFigureOut">
              <a:rPr lang="en-GB" smtClean="0"/>
              <a:t>15/07/2025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60B298-AF53-4225-B9B4-DED010FD300F}" type="slidenum">
              <a:rPr lang="en-GB" smtClean="0"/>
              <a:t>‹#›</a:t>
            </a:fld>
            <a:endParaRPr lang="en-GB"/>
          </a:p>
        </p:txBody>
      </p:sp>
    </p:spTree>
    <p:extLst>
      <p:ext uri="{BB962C8B-B14F-4D97-AF65-F5344CB8AC3E}">
        <p14:creationId xmlns:p14="http://schemas.microsoft.com/office/powerpoint/2010/main" val="1829124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ey stats with pictur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C8A169-D1EE-D041-8EB3-6DA119A6442D}"/>
              </a:ext>
            </a:extLst>
          </p:cNvPr>
          <p:cNvSpPr/>
          <p:nvPr userDrawn="1"/>
        </p:nvSpPr>
        <p:spPr>
          <a:xfrm>
            <a:off x="0" y="0"/>
            <a:ext cx="33655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8">
            <a:extLst>
              <a:ext uri="{FF2B5EF4-FFF2-40B4-BE49-F238E27FC236}">
                <a16:creationId xmlns:a16="http://schemas.microsoft.com/office/drawing/2014/main" id="{53C7261C-D5BE-5E43-A2E3-857EAF774A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43214" y="206163"/>
            <a:ext cx="2846522" cy="3143216"/>
          </a:xfrm>
          <a:prstGeom prst="rect">
            <a:avLst/>
          </a:prstGeom>
        </p:spPr>
      </p:pic>
      <p:pic>
        <p:nvPicPr>
          <p:cNvPr id="12" name="Picture 19">
            <a:extLst>
              <a:ext uri="{FF2B5EF4-FFF2-40B4-BE49-F238E27FC236}">
                <a16:creationId xmlns:a16="http://schemas.microsoft.com/office/drawing/2014/main" id="{7C63EE89-363E-D441-9F0A-451D1CAF72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74976" y="213088"/>
            <a:ext cx="4189708" cy="3155196"/>
          </a:xfrm>
          <a:prstGeom prst="rect">
            <a:avLst/>
          </a:prstGeom>
        </p:spPr>
      </p:pic>
      <p:pic>
        <p:nvPicPr>
          <p:cNvPr id="14" name="Picture 21">
            <a:extLst>
              <a:ext uri="{FF2B5EF4-FFF2-40B4-BE49-F238E27FC236}">
                <a16:creationId xmlns:a16="http://schemas.microsoft.com/office/drawing/2014/main" id="{F1E24E9D-0717-1845-AFEF-5AB1488877B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43214" y="3423010"/>
            <a:ext cx="3944317" cy="3270472"/>
          </a:xfrm>
          <a:prstGeom prst="rect">
            <a:avLst/>
          </a:prstGeom>
        </p:spPr>
      </p:pic>
      <p:sp>
        <p:nvSpPr>
          <p:cNvPr id="17" name="Text Placeholder 16">
            <a:extLst>
              <a:ext uri="{FF2B5EF4-FFF2-40B4-BE49-F238E27FC236}">
                <a16:creationId xmlns:a16="http://schemas.microsoft.com/office/drawing/2014/main" id="{4F90B25C-3692-8C47-B163-0909E527F0E7}"/>
              </a:ext>
            </a:extLst>
          </p:cNvPr>
          <p:cNvSpPr>
            <a:spLocks noGrp="1"/>
          </p:cNvSpPr>
          <p:nvPr>
            <p:ph type="body" sz="quarter" idx="10" hasCustomPrompt="1"/>
          </p:nvPr>
        </p:nvSpPr>
        <p:spPr>
          <a:xfrm>
            <a:off x="106429" y="396617"/>
            <a:ext cx="3122315" cy="500783"/>
          </a:xfrm>
        </p:spPr>
        <p:txBody>
          <a:bodyPr>
            <a:noAutofit/>
          </a:bodyPr>
          <a:lstStyle>
            <a:lvl1pPr algn="ctr">
              <a:buNone/>
              <a:defRPr sz="3200" b="1">
                <a:solidFill>
                  <a:schemeClr val="bg1"/>
                </a:solidFill>
                <a:latin typeface="Arial" panose="020B0604020202020204" pitchFamily="34" charset="0"/>
                <a:cs typeface="Arial" panose="020B0604020202020204" pitchFamily="34" charset="0"/>
              </a:defRPr>
            </a:lvl1pPr>
          </a:lstStyle>
          <a:p>
            <a:pPr lvl="0"/>
            <a:r>
              <a:rPr lang="en-US"/>
              <a:t>KEY STAT</a:t>
            </a:r>
          </a:p>
        </p:txBody>
      </p:sp>
      <p:sp>
        <p:nvSpPr>
          <p:cNvPr id="19" name="Text Placeholder 18">
            <a:extLst>
              <a:ext uri="{FF2B5EF4-FFF2-40B4-BE49-F238E27FC236}">
                <a16:creationId xmlns:a16="http://schemas.microsoft.com/office/drawing/2014/main" id="{D5ECDA99-5D1E-4044-9DC1-76CB78C5F475}"/>
              </a:ext>
            </a:extLst>
          </p:cNvPr>
          <p:cNvSpPr>
            <a:spLocks noGrp="1"/>
          </p:cNvSpPr>
          <p:nvPr>
            <p:ph type="body" sz="quarter" idx="11"/>
          </p:nvPr>
        </p:nvSpPr>
        <p:spPr>
          <a:xfrm>
            <a:off x="106363" y="834834"/>
            <a:ext cx="3122612" cy="850900"/>
          </a:xfrm>
        </p:spPr>
        <p:txBody>
          <a:bodyPr>
            <a:normAutofit/>
          </a:bodyPr>
          <a:lstStyle>
            <a:lvl1pPr algn="ctr">
              <a:buNone/>
              <a:defRPr sz="2000" b="1">
                <a:solidFill>
                  <a:schemeClr val="bg1"/>
                </a:solidFill>
                <a:latin typeface="Arial" panose="020B0604020202020204" pitchFamily="34" charset="0"/>
                <a:cs typeface="Arial" panose="020B0604020202020204" pitchFamily="34" charset="0"/>
              </a:defRPr>
            </a:lvl1pPr>
            <a:lvl2pPr>
              <a:buNone/>
              <a:defRPr sz="1400">
                <a:solidFill>
                  <a:schemeClr val="bg1"/>
                </a:solidFill>
                <a:latin typeface="+mn-lt"/>
              </a:defRPr>
            </a:lvl2pPr>
            <a:lvl3pPr>
              <a:buNone/>
              <a:defRPr sz="1400">
                <a:solidFill>
                  <a:schemeClr val="bg1"/>
                </a:solidFill>
                <a:latin typeface="+mn-lt"/>
              </a:defRPr>
            </a:lvl3pPr>
            <a:lvl4pPr>
              <a:buNone/>
              <a:defRPr sz="1400">
                <a:solidFill>
                  <a:schemeClr val="bg1"/>
                </a:solidFill>
                <a:latin typeface="+mn-lt"/>
              </a:defRPr>
            </a:lvl4pPr>
            <a:lvl5pPr>
              <a:buNone/>
              <a:defRPr sz="1400">
                <a:solidFill>
                  <a:schemeClr val="bg1"/>
                </a:solidFill>
                <a:latin typeface="+mn-lt"/>
              </a:defRPr>
            </a:lvl5pPr>
          </a:lstStyle>
          <a:p>
            <a:pPr lvl="0"/>
            <a:r>
              <a:rPr lang="en-US"/>
              <a:t>Click to edit Master text styles</a:t>
            </a:r>
          </a:p>
        </p:txBody>
      </p:sp>
      <p:sp>
        <p:nvSpPr>
          <p:cNvPr id="20" name="Text Placeholder 16">
            <a:extLst>
              <a:ext uri="{FF2B5EF4-FFF2-40B4-BE49-F238E27FC236}">
                <a16:creationId xmlns:a16="http://schemas.microsoft.com/office/drawing/2014/main" id="{AE3579E0-4228-B44B-8BD1-15846A5916F0}"/>
              </a:ext>
            </a:extLst>
          </p:cNvPr>
          <p:cNvSpPr>
            <a:spLocks noGrp="1"/>
          </p:cNvSpPr>
          <p:nvPr>
            <p:ph type="body" sz="quarter" idx="12" hasCustomPrompt="1"/>
          </p:nvPr>
        </p:nvSpPr>
        <p:spPr>
          <a:xfrm>
            <a:off x="106429" y="2007202"/>
            <a:ext cx="3122315" cy="500783"/>
          </a:xfrm>
        </p:spPr>
        <p:txBody>
          <a:bodyPr>
            <a:noAutofit/>
          </a:bodyPr>
          <a:lstStyle>
            <a:lvl1pPr algn="ctr">
              <a:buNone/>
              <a:defRPr sz="3200" b="1">
                <a:solidFill>
                  <a:schemeClr val="bg1"/>
                </a:solidFill>
                <a:latin typeface="Arial" panose="020B0604020202020204" pitchFamily="34" charset="0"/>
                <a:cs typeface="Arial" panose="020B0604020202020204" pitchFamily="34" charset="0"/>
              </a:defRPr>
            </a:lvl1pPr>
          </a:lstStyle>
          <a:p>
            <a:pPr lvl="0"/>
            <a:r>
              <a:rPr lang="en-US"/>
              <a:t>KEY STAT</a:t>
            </a:r>
          </a:p>
        </p:txBody>
      </p:sp>
      <p:sp>
        <p:nvSpPr>
          <p:cNvPr id="21" name="Text Placeholder 18">
            <a:extLst>
              <a:ext uri="{FF2B5EF4-FFF2-40B4-BE49-F238E27FC236}">
                <a16:creationId xmlns:a16="http://schemas.microsoft.com/office/drawing/2014/main" id="{DAA400BA-C4BE-3C48-A45E-6AAC258246F1}"/>
              </a:ext>
            </a:extLst>
          </p:cNvPr>
          <p:cNvSpPr>
            <a:spLocks noGrp="1"/>
          </p:cNvSpPr>
          <p:nvPr>
            <p:ph type="body" sz="quarter" idx="13"/>
          </p:nvPr>
        </p:nvSpPr>
        <p:spPr>
          <a:xfrm>
            <a:off x="106363" y="2445419"/>
            <a:ext cx="3122612" cy="850900"/>
          </a:xfrm>
        </p:spPr>
        <p:txBody>
          <a:bodyPr>
            <a:normAutofit/>
          </a:bodyPr>
          <a:lstStyle>
            <a:lvl1pPr algn="ctr">
              <a:buNone/>
              <a:defRPr sz="2000" b="1">
                <a:solidFill>
                  <a:schemeClr val="bg1"/>
                </a:solidFill>
                <a:latin typeface="Arial" panose="020B0604020202020204" pitchFamily="34" charset="0"/>
                <a:cs typeface="Arial" panose="020B0604020202020204" pitchFamily="34" charset="0"/>
              </a:defRPr>
            </a:lvl1pPr>
            <a:lvl2pPr>
              <a:buNone/>
              <a:defRPr sz="1400">
                <a:solidFill>
                  <a:schemeClr val="bg1"/>
                </a:solidFill>
                <a:latin typeface="+mn-lt"/>
              </a:defRPr>
            </a:lvl2pPr>
            <a:lvl3pPr>
              <a:buNone/>
              <a:defRPr sz="1400">
                <a:solidFill>
                  <a:schemeClr val="bg1"/>
                </a:solidFill>
                <a:latin typeface="+mn-lt"/>
              </a:defRPr>
            </a:lvl3pPr>
            <a:lvl4pPr>
              <a:buNone/>
              <a:defRPr sz="1400">
                <a:solidFill>
                  <a:schemeClr val="bg1"/>
                </a:solidFill>
                <a:latin typeface="+mn-lt"/>
              </a:defRPr>
            </a:lvl4pPr>
            <a:lvl5pPr>
              <a:buNone/>
              <a:defRPr sz="1400">
                <a:solidFill>
                  <a:schemeClr val="bg1"/>
                </a:solidFill>
                <a:latin typeface="+mn-lt"/>
              </a:defRPr>
            </a:lvl5pPr>
          </a:lstStyle>
          <a:p>
            <a:pPr lvl="0"/>
            <a:r>
              <a:rPr lang="en-US"/>
              <a:t>Click to edit Master text styles</a:t>
            </a:r>
          </a:p>
        </p:txBody>
      </p:sp>
      <p:sp>
        <p:nvSpPr>
          <p:cNvPr id="22" name="Text Placeholder 16">
            <a:extLst>
              <a:ext uri="{FF2B5EF4-FFF2-40B4-BE49-F238E27FC236}">
                <a16:creationId xmlns:a16="http://schemas.microsoft.com/office/drawing/2014/main" id="{8E6CBEE7-E2DD-A84A-8763-F91BBD08098E}"/>
              </a:ext>
            </a:extLst>
          </p:cNvPr>
          <p:cNvSpPr>
            <a:spLocks noGrp="1"/>
          </p:cNvSpPr>
          <p:nvPr>
            <p:ph type="body" sz="quarter" idx="14" hasCustomPrompt="1"/>
          </p:nvPr>
        </p:nvSpPr>
        <p:spPr>
          <a:xfrm>
            <a:off x="106429" y="3630807"/>
            <a:ext cx="3122315" cy="500783"/>
          </a:xfrm>
        </p:spPr>
        <p:txBody>
          <a:bodyPr>
            <a:noAutofit/>
          </a:bodyPr>
          <a:lstStyle>
            <a:lvl1pPr algn="ctr">
              <a:buNone/>
              <a:defRPr sz="3200" b="1">
                <a:solidFill>
                  <a:schemeClr val="bg1"/>
                </a:solidFill>
                <a:latin typeface="Arial" panose="020B0604020202020204" pitchFamily="34" charset="0"/>
                <a:cs typeface="Arial" panose="020B0604020202020204" pitchFamily="34" charset="0"/>
              </a:defRPr>
            </a:lvl1pPr>
          </a:lstStyle>
          <a:p>
            <a:pPr lvl="0"/>
            <a:r>
              <a:rPr lang="en-US"/>
              <a:t>KEY STAT</a:t>
            </a:r>
          </a:p>
        </p:txBody>
      </p:sp>
      <p:sp>
        <p:nvSpPr>
          <p:cNvPr id="23" name="Text Placeholder 18">
            <a:extLst>
              <a:ext uri="{FF2B5EF4-FFF2-40B4-BE49-F238E27FC236}">
                <a16:creationId xmlns:a16="http://schemas.microsoft.com/office/drawing/2014/main" id="{3E53BFD5-1EA1-5941-A560-3DE18A93D57C}"/>
              </a:ext>
            </a:extLst>
          </p:cNvPr>
          <p:cNvSpPr>
            <a:spLocks noGrp="1"/>
          </p:cNvSpPr>
          <p:nvPr>
            <p:ph type="body" sz="quarter" idx="15"/>
          </p:nvPr>
        </p:nvSpPr>
        <p:spPr>
          <a:xfrm>
            <a:off x="106363" y="4069024"/>
            <a:ext cx="3122612" cy="850900"/>
          </a:xfrm>
        </p:spPr>
        <p:txBody>
          <a:bodyPr>
            <a:normAutofit/>
          </a:bodyPr>
          <a:lstStyle>
            <a:lvl1pPr algn="ctr">
              <a:buNone/>
              <a:defRPr sz="2000" b="1">
                <a:solidFill>
                  <a:schemeClr val="bg1"/>
                </a:solidFill>
                <a:latin typeface="Arial" panose="020B0604020202020204" pitchFamily="34" charset="0"/>
                <a:cs typeface="Arial" panose="020B0604020202020204" pitchFamily="34" charset="0"/>
              </a:defRPr>
            </a:lvl1pPr>
            <a:lvl2pPr>
              <a:buNone/>
              <a:defRPr sz="1400">
                <a:solidFill>
                  <a:schemeClr val="bg1"/>
                </a:solidFill>
                <a:latin typeface="+mn-lt"/>
              </a:defRPr>
            </a:lvl2pPr>
            <a:lvl3pPr>
              <a:buNone/>
              <a:defRPr sz="1400">
                <a:solidFill>
                  <a:schemeClr val="bg1"/>
                </a:solidFill>
                <a:latin typeface="+mn-lt"/>
              </a:defRPr>
            </a:lvl3pPr>
            <a:lvl4pPr>
              <a:buNone/>
              <a:defRPr sz="1400">
                <a:solidFill>
                  <a:schemeClr val="bg1"/>
                </a:solidFill>
                <a:latin typeface="+mn-lt"/>
              </a:defRPr>
            </a:lvl4pPr>
            <a:lvl5pPr>
              <a:buNone/>
              <a:defRPr sz="1400">
                <a:solidFill>
                  <a:schemeClr val="bg1"/>
                </a:solidFill>
                <a:latin typeface="+mn-lt"/>
              </a:defRPr>
            </a:lvl5pPr>
          </a:lstStyle>
          <a:p>
            <a:pPr lvl="0"/>
            <a:r>
              <a:rPr lang="en-US"/>
              <a:t>Click to edit Master text styles</a:t>
            </a:r>
          </a:p>
        </p:txBody>
      </p:sp>
      <p:sp>
        <p:nvSpPr>
          <p:cNvPr id="24" name="Text Placeholder 16">
            <a:extLst>
              <a:ext uri="{FF2B5EF4-FFF2-40B4-BE49-F238E27FC236}">
                <a16:creationId xmlns:a16="http://schemas.microsoft.com/office/drawing/2014/main" id="{01B6D4F3-677D-7240-A163-D92C99422C41}"/>
              </a:ext>
            </a:extLst>
          </p:cNvPr>
          <p:cNvSpPr>
            <a:spLocks noGrp="1"/>
          </p:cNvSpPr>
          <p:nvPr>
            <p:ph type="body" sz="quarter" idx="16" hasCustomPrompt="1"/>
          </p:nvPr>
        </p:nvSpPr>
        <p:spPr>
          <a:xfrm>
            <a:off x="106429" y="5241392"/>
            <a:ext cx="3122315" cy="500783"/>
          </a:xfrm>
        </p:spPr>
        <p:txBody>
          <a:bodyPr>
            <a:noAutofit/>
          </a:bodyPr>
          <a:lstStyle>
            <a:lvl1pPr algn="ctr">
              <a:buNone/>
              <a:defRPr sz="3200" b="1">
                <a:solidFill>
                  <a:schemeClr val="bg1"/>
                </a:solidFill>
                <a:latin typeface="Arial" panose="020B0604020202020204" pitchFamily="34" charset="0"/>
                <a:cs typeface="Arial" panose="020B0604020202020204" pitchFamily="34" charset="0"/>
              </a:defRPr>
            </a:lvl1pPr>
          </a:lstStyle>
          <a:p>
            <a:pPr lvl="0"/>
            <a:r>
              <a:rPr lang="en-US"/>
              <a:t>KEY STAT</a:t>
            </a:r>
          </a:p>
        </p:txBody>
      </p:sp>
      <p:sp>
        <p:nvSpPr>
          <p:cNvPr id="25" name="Text Placeholder 18">
            <a:extLst>
              <a:ext uri="{FF2B5EF4-FFF2-40B4-BE49-F238E27FC236}">
                <a16:creationId xmlns:a16="http://schemas.microsoft.com/office/drawing/2014/main" id="{403BED5C-AE14-3043-8820-FC4E3E97AF20}"/>
              </a:ext>
            </a:extLst>
          </p:cNvPr>
          <p:cNvSpPr>
            <a:spLocks noGrp="1"/>
          </p:cNvSpPr>
          <p:nvPr>
            <p:ph type="body" sz="quarter" idx="17"/>
          </p:nvPr>
        </p:nvSpPr>
        <p:spPr>
          <a:xfrm>
            <a:off x="106363" y="5679609"/>
            <a:ext cx="3122612" cy="850900"/>
          </a:xfrm>
        </p:spPr>
        <p:txBody>
          <a:bodyPr>
            <a:normAutofit/>
          </a:bodyPr>
          <a:lstStyle>
            <a:lvl1pPr algn="ctr">
              <a:buNone/>
              <a:defRPr sz="2000" b="1">
                <a:solidFill>
                  <a:schemeClr val="bg1"/>
                </a:solidFill>
                <a:latin typeface="Arial" panose="020B0604020202020204" pitchFamily="34" charset="0"/>
                <a:cs typeface="Arial" panose="020B0604020202020204" pitchFamily="34" charset="0"/>
              </a:defRPr>
            </a:lvl1pPr>
            <a:lvl2pPr>
              <a:buNone/>
              <a:defRPr sz="1400">
                <a:solidFill>
                  <a:schemeClr val="bg1"/>
                </a:solidFill>
                <a:latin typeface="+mn-lt"/>
              </a:defRPr>
            </a:lvl2pPr>
            <a:lvl3pPr>
              <a:buNone/>
              <a:defRPr sz="1400">
                <a:solidFill>
                  <a:schemeClr val="bg1"/>
                </a:solidFill>
                <a:latin typeface="+mn-lt"/>
              </a:defRPr>
            </a:lvl3pPr>
            <a:lvl4pPr>
              <a:buNone/>
              <a:defRPr sz="1400">
                <a:solidFill>
                  <a:schemeClr val="bg1"/>
                </a:solidFill>
                <a:latin typeface="+mn-lt"/>
              </a:defRPr>
            </a:lvl4pPr>
            <a:lvl5pPr>
              <a:buNone/>
              <a:defRPr sz="1400">
                <a:solidFill>
                  <a:schemeClr val="bg1"/>
                </a:solidFill>
                <a:latin typeface="+mn-lt"/>
              </a:defRPr>
            </a:lvl5pPr>
          </a:lstStyle>
          <a:p>
            <a:pPr lvl="0"/>
            <a:r>
              <a:rPr lang="en-US"/>
              <a:t>Click to edit Master text styles</a:t>
            </a:r>
          </a:p>
        </p:txBody>
      </p:sp>
      <p:sp>
        <p:nvSpPr>
          <p:cNvPr id="27" name="Picture Placeholder 26">
            <a:extLst>
              <a:ext uri="{FF2B5EF4-FFF2-40B4-BE49-F238E27FC236}">
                <a16:creationId xmlns:a16="http://schemas.microsoft.com/office/drawing/2014/main" id="{4F32C7F4-1C2A-B145-88D7-BDFCBB0ED136}"/>
              </a:ext>
            </a:extLst>
          </p:cNvPr>
          <p:cNvSpPr>
            <a:spLocks noGrp="1"/>
          </p:cNvSpPr>
          <p:nvPr>
            <p:ph type="pic" sz="quarter" idx="18"/>
          </p:nvPr>
        </p:nvSpPr>
        <p:spPr>
          <a:xfrm>
            <a:off x="4143374" y="212604"/>
            <a:ext cx="2846361" cy="3136775"/>
          </a:xfrm>
          <a:blipFill>
            <a:blip r:embed="rId5" cstate="email">
              <a:extLst>
                <a:ext uri="{28A0092B-C50C-407E-A947-70E740481C1C}">
                  <a14:useLocalDpi xmlns:a14="http://schemas.microsoft.com/office/drawing/2010/main"/>
                </a:ext>
              </a:extLst>
            </a:blip>
            <a:stretch>
              <a:fillRect/>
            </a:stretch>
          </a:blipFill>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icon to add picture</a:t>
            </a:r>
          </a:p>
        </p:txBody>
      </p:sp>
      <p:sp>
        <p:nvSpPr>
          <p:cNvPr id="29" name="Picture Placeholder 28">
            <a:extLst>
              <a:ext uri="{FF2B5EF4-FFF2-40B4-BE49-F238E27FC236}">
                <a16:creationId xmlns:a16="http://schemas.microsoft.com/office/drawing/2014/main" id="{990CE0E9-2038-BF40-8396-AA7B94F3511F}"/>
              </a:ext>
            </a:extLst>
          </p:cNvPr>
          <p:cNvSpPr>
            <a:spLocks noGrp="1"/>
          </p:cNvSpPr>
          <p:nvPr>
            <p:ph type="pic" sz="quarter" idx="19"/>
          </p:nvPr>
        </p:nvSpPr>
        <p:spPr>
          <a:xfrm>
            <a:off x="7074975" y="206254"/>
            <a:ext cx="4181988" cy="3149600"/>
          </a:xfrm>
          <a:blipFill>
            <a:blip r:embed="rId6" cstate="email">
              <a:extLst>
                <a:ext uri="{28A0092B-C50C-407E-A947-70E740481C1C}">
                  <a14:useLocalDpi xmlns:a14="http://schemas.microsoft.com/office/drawing/2010/main"/>
                </a:ext>
              </a:extLst>
            </a:blip>
            <a:stretch>
              <a:fillRect/>
            </a:stretch>
          </a:blipFill>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icon to add picture</a:t>
            </a:r>
          </a:p>
        </p:txBody>
      </p:sp>
      <p:sp>
        <p:nvSpPr>
          <p:cNvPr id="31" name="Picture Placeholder 30">
            <a:extLst>
              <a:ext uri="{FF2B5EF4-FFF2-40B4-BE49-F238E27FC236}">
                <a16:creationId xmlns:a16="http://schemas.microsoft.com/office/drawing/2014/main" id="{2CD62321-9AFA-C647-96BA-50DEB86C3740}"/>
              </a:ext>
            </a:extLst>
          </p:cNvPr>
          <p:cNvSpPr>
            <a:spLocks noGrp="1"/>
          </p:cNvSpPr>
          <p:nvPr>
            <p:ph type="pic" sz="quarter" idx="20"/>
          </p:nvPr>
        </p:nvSpPr>
        <p:spPr>
          <a:xfrm>
            <a:off x="4143375" y="3424117"/>
            <a:ext cx="3944156" cy="3269365"/>
          </a:xfrm>
          <a:blipFill>
            <a:blip r:embed="rId7" cstate="email">
              <a:extLst>
                <a:ext uri="{28A0092B-C50C-407E-A947-70E740481C1C}">
                  <a14:useLocalDpi xmlns:a14="http://schemas.microsoft.com/office/drawing/2010/main"/>
                </a:ext>
              </a:extLst>
            </a:blip>
            <a:stretch>
              <a:fillRect/>
            </a:stretch>
          </a:blipFill>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icon to add picture</a:t>
            </a:r>
          </a:p>
        </p:txBody>
      </p:sp>
      <p:sp>
        <p:nvSpPr>
          <p:cNvPr id="33" name="Picture Placeholder 32">
            <a:extLst>
              <a:ext uri="{FF2B5EF4-FFF2-40B4-BE49-F238E27FC236}">
                <a16:creationId xmlns:a16="http://schemas.microsoft.com/office/drawing/2014/main" id="{EEB8925D-2E9F-D24F-8A02-E3B73E4A5583}"/>
              </a:ext>
            </a:extLst>
          </p:cNvPr>
          <p:cNvSpPr>
            <a:spLocks noGrp="1"/>
          </p:cNvSpPr>
          <p:nvPr>
            <p:ph type="pic" sz="quarter" idx="21"/>
          </p:nvPr>
        </p:nvSpPr>
        <p:spPr>
          <a:xfrm>
            <a:off x="8184559" y="3423009"/>
            <a:ext cx="3080125" cy="3269365"/>
          </a:xfrm>
          <a:blipFill>
            <a:blip r:embed="rId8" cstate="email">
              <a:extLst>
                <a:ext uri="{28A0092B-C50C-407E-A947-70E740481C1C}">
                  <a14:useLocalDpi xmlns:a14="http://schemas.microsoft.com/office/drawing/2010/main"/>
                </a:ext>
              </a:extLst>
            </a:blip>
            <a:stretch>
              <a:fillRect/>
            </a:stretch>
          </a:blipFill>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596464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verview and Objectiv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80017E-AA3C-E342-8215-F1D0B2414616}"/>
              </a:ext>
            </a:extLst>
          </p:cNvPr>
          <p:cNvSpPr/>
          <p:nvPr userDrawn="1"/>
        </p:nvSpPr>
        <p:spPr>
          <a:xfrm>
            <a:off x="0" y="0"/>
            <a:ext cx="33265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C84AFA98-1D6E-3C4F-AC36-D33AD29E6297}"/>
              </a:ext>
            </a:extLst>
          </p:cNvPr>
          <p:cNvSpPr>
            <a:spLocks noGrp="1"/>
          </p:cNvSpPr>
          <p:nvPr>
            <p:ph type="title" hasCustomPrompt="1"/>
          </p:nvPr>
        </p:nvSpPr>
        <p:spPr>
          <a:xfrm>
            <a:off x="367666" y="365126"/>
            <a:ext cx="2869975" cy="99751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to edit </a:t>
            </a:r>
            <a:br>
              <a:rPr lang="en-GB"/>
            </a:br>
            <a:r>
              <a:rPr lang="en-GB"/>
              <a:t>title</a:t>
            </a:r>
            <a:endParaRPr lang="en-US"/>
          </a:p>
        </p:txBody>
      </p:sp>
      <p:sp>
        <p:nvSpPr>
          <p:cNvPr id="32" name="Text Placeholder 31">
            <a:extLst>
              <a:ext uri="{FF2B5EF4-FFF2-40B4-BE49-F238E27FC236}">
                <a16:creationId xmlns:a16="http://schemas.microsoft.com/office/drawing/2014/main" id="{58FA95EE-A455-FF48-B154-696B0AC0B675}"/>
              </a:ext>
            </a:extLst>
          </p:cNvPr>
          <p:cNvSpPr>
            <a:spLocks noGrp="1"/>
          </p:cNvSpPr>
          <p:nvPr>
            <p:ph type="body" sz="quarter" idx="16" hasCustomPrompt="1"/>
          </p:nvPr>
        </p:nvSpPr>
        <p:spPr>
          <a:xfrm>
            <a:off x="1023730" y="1649985"/>
            <a:ext cx="2220909" cy="952500"/>
          </a:xfrm>
        </p:spPr>
        <p:txBody>
          <a:bodyPr>
            <a:normAutofit/>
          </a:bodyPr>
          <a:lstStyle>
            <a:lvl1pPr algn="r">
              <a:buNone/>
              <a:defRPr sz="2400" b="1" i="0">
                <a:solidFill>
                  <a:schemeClr val="bg1"/>
                </a:solidFill>
                <a:latin typeface="Arial" panose="020B0604020202020204" pitchFamily="34" charset="0"/>
                <a:cs typeface="Arial" panose="020B0604020202020204" pitchFamily="34" charset="0"/>
              </a:defRPr>
            </a:lvl1pPr>
          </a:lstStyle>
          <a:p>
            <a:pPr lvl="0"/>
            <a:r>
              <a:rPr lang="en-GB"/>
              <a:t>Click to edit: </a:t>
            </a:r>
            <a:endParaRPr lang="en-US"/>
          </a:p>
        </p:txBody>
      </p:sp>
      <p:sp>
        <p:nvSpPr>
          <p:cNvPr id="33" name="Text Placeholder 31">
            <a:extLst>
              <a:ext uri="{FF2B5EF4-FFF2-40B4-BE49-F238E27FC236}">
                <a16:creationId xmlns:a16="http://schemas.microsoft.com/office/drawing/2014/main" id="{36F9C9F3-851C-6A42-8A0F-632C4E3CD51E}"/>
              </a:ext>
            </a:extLst>
          </p:cNvPr>
          <p:cNvSpPr>
            <a:spLocks noGrp="1"/>
          </p:cNvSpPr>
          <p:nvPr>
            <p:ph type="body" sz="quarter" idx="17" hasCustomPrompt="1"/>
          </p:nvPr>
        </p:nvSpPr>
        <p:spPr>
          <a:xfrm>
            <a:off x="1023729" y="4209296"/>
            <a:ext cx="2220910" cy="952500"/>
          </a:xfrm>
        </p:spPr>
        <p:txBody>
          <a:bodyPr>
            <a:normAutofit/>
          </a:bodyPr>
          <a:lstStyle>
            <a:lvl1pPr algn="r">
              <a:buNone/>
              <a:defRPr sz="2400" b="1" i="0">
                <a:solidFill>
                  <a:schemeClr val="bg1"/>
                </a:solidFill>
                <a:latin typeface="Arial" panose="020B0604020202020204" pitchFamily="34" charset="0"/>
                <a:cs typeface="Arial" panose="020B0604020202020204" pitchFamily="34" charset="0"/>
              </a:defRPr>
            </a:lvl1pPr>
          </a:lstStyle>
          <a:p>
            <a:pPr lvl="0"/>
            <a:r>
              <a:rPr lang="en-GB"/>
              <a:t>Click to edit: </a:t>
            </a:r>
            <a:endParaRPr lang="en-US"/>
          </a:p>
        </p:txBody>
      </p:sp>
      <p:sp>
        <p:nvSpPr>
          <p:cNvPr id="35" name="Text Placeholder 34">
            <a:extLst>
              <a:ext uri="{FF2B5EF4-FFF2-40B4-BE49-F238E27FC236}">
                <a16:creationId xmlns:a16="http://schemas.microsoft.com/office/drawing/2014/main" id="{48F687DA-261A-BE44-838A-B84942207FA6}"/>
              </a:ext>
            </a:extLst>
          </p:cNvPr>
          <p:cNvSpPr>
            <a:spLocks noGrp="1"/>
          </p:cNvSpPr>
          <p:nvPr>
            <p:ph type="body" sz="quarter" idx="18" hasCustomPrompt="1"/>
          </p:nvPr>
        </p:nvSpPr>
        <p:spPr>
          <a:xfrm>
            <a:off x="3365937" y="1651398"/>
            <a:ext cx="7250113" cy="1765300"/>
          </a:xfrm>
        </p:spPr>
        <p:txBody>
          <a:bodyPr>
            <a:normAutofit/>
          </a:bodyPr>
          <a:lstStyle>
            <a:lvl1pPr>
              <a:defRPr sz="1800" b="0">
                <a:solidFill>
                  <a:schemeClr val="tx1"/>
                </a:solidFill>
                <a:latin typeface="Arial" panose="020B0604020202020204" pitchFamily="34" charset="0"/>
                <a:cs typeface="Arial" panose="020B0604020202020204" pitchFamily="34" charset="0"/>
              </a:defRPr>
            </a:lvl1pPr>
            <a:lvl2pPr>
              <a:defRPr>
                <a:latin typeface="Calibri" panose="020F0502020204030204" pitchFamily="34" charset="0"/>
                <a:cs typeface="Calibri" panose="020F0502020204030204" pitchFamily="34" charset="0"/>
              </a:defRPr>
            </a:lvl2pPr>
            <a:lvl3pPr algn="l">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a:t>Body text can go here in one or two lines.</a:t>
            </a:r>
            <a:endParaRPr lang="en-US"/>
          </a:p>
        </p:txBody>
      </p:sp>
      <p:sp>
        <p:nvSpPr>
          <p:cNvPr id="36" name="Text Placeholder 34">
            <a:extLst>
              <a:ext uri="{FF2B5EF4-FFF2-40B4-BE49-F238E27FC236}">
                <a16:creationId xmlns:a16="http://schemas.microsoft.com/office/drawing/2014/main" id="{41BD31AC-35FC-0A49-8A9A-9EE5FB2D5D04}"/>
              </a:ext>
            </a:extLst>
          </p:cNvPr>
          <p:cNvSpPr>
            <a:spLocks noGrp="1"/>
          </p:cNvSpPr>
          <p:nvPr>
            <p:ph type="body" sz="quarter" idx="19" hasCustomPrompt="1"/>
          </p:nvPr>
        </p:nvSpPr>
        <p:spPr>
          <a:xfrm>
            <a:off x="3365937" y="4205412"/>
            <a:ext cx="7250113" cy="1765300"/>
          </a:xfrm>
        </p:spPr>
        <p:txBody>
          <a:bodyPr>
            <a:normAutofit/>
          </a:bodyPr>
          <a:lstStyle>
            <a:lvl1pPr>
              <a:defRPr sz="1800" b="0">
                <a:solidFill>
                  <a:schemeClr val="tx1"/>
                </a:solidFill>
                <a:latin typeface="Arial" panose="020B0604020202020204" pitchFamily="34" charset="0"/>
                <a:cs typeface="Arial" panose="020B0604020202020204" pitchFamily="34" charset="0"/>
              </a:defRPr>
            </a:lvl1pPr>
            <a:lvl2pPr>
              <a:defRPr>
                <a:latin typeface="Calibri" panose="020F0502020204030204" pitchFamily="34" charset="0"/>
                <a:cs typeface="Calibri" panose="020F0502020204030204" pitchFamily="34" charset="0"/>
              </a:defRPr>
            </a:lvl2pPr>
            <a:lvl3pPr algn="l">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a:t>Body text can go here in one or two lines.</a:t>
            </a:r>
            <a:endParaRPr lang="en-US"/>
          </a:p>
        </p:txBody>
      </p:sp>
    </p:spTree>
    <p:extLst>
      <p:ext uri="{BB962C8B-B14F-4D97-AF65-F5344CB8AC3E}">
        <p14:creationId xmlns:p14="http://schemas.microsoft.com/office/powerpoint/2010/main" val="3831544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troduction_red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358D3-92B5-C14D-97E5-2DB515A65132}"/>
              </a:ext>
            </a:extLst>
          </p:cNvPr>
          <p:cNvSpPr>
            <a:spLocks noGrp="1"/>
          </p:cNvSpPr>
          <p:nvPr>
            <p:ph type="title"/>
          </p:nvPr>
        </p:nvSpPr>
        <p:spPr>
          <a:xfrm>
            <a:off x="6390164" y="365126"/>
            <a:ext cx="5486861" cy="997510"/>
          </a:xfrm>
        </p:spPr>
        <p:txBody>
          <a:bodyPr/>
          <a:lstStyle>
            <a:lvl1pPr>
              <a:defRPr>
                <a:solidFill>
                  <a:srgbClr val="C00000"/>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CDDD25A-1FAC-324F-BCDC-3272520530EB}"/>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07EC23FF-97D6-8B43-96E0-A28DCD2BD1FC}"/>
              </a:ext>
            </a:extLst>
          </p:cNvPr>
          <p:cNvSpPr>
            <a:spLocks noGrp="1"/>
          </p:cNvSpPr>
          <p:nvPr>
            <p:ph type="pic" sz="quarter" idx="10"/>
          </p:nvPr>
        </p:nvSpPr>
        <p:spPr>
          <a:xfrm>
            <a:off x="542159" y="833264"/>
            <a:ext cx="4996629" cy="5005082"/>
          </a:xfrm>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4" name="Text Placeholder 3">
            <a:extLst>
              <a:ext uri="{FF2B5EF4-FFF2-40B4-BE49-F238E27FC236}">
                <a16:creationId xmlns:a16="http://schemas.microsoft.com/office/drawing/2014/main" id="{0F5D2CDB-C8F5-E846-A370-C5DC4A3AB400}"/>
              </a:ext>
            </a:extLst>
          </p:cNvPr>
          <p:cNvSpPr>
            <a:spLocks noGrp="1"/>
          </p:cNvSpPr>
          <p:nvPr>
            <p:ph type="body" sz="quarter" idx="11"/>
          </p:nvPr>
        </p:nvSpPr>
        <p:spPr>
          <a:xfrm>
            <a:off x="6389688" y="1422400"/>
            <a:ext cx="5487987" cy="5195888"/>
          </a:xfrm>
        </p:spPr>
        <p:txBody>
          <a:bodyPr>
            <a:normAutofit/>
          </a:bodyPr>
          <a:lstStyle>
            <a:lvl1pPr>
              <a:buFontTx/>
              <a:buNone/>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863596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roduction_blue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358D3-92B5-C14D-97E5-2DB515A65132}"/>
              </a:ext>
            </a:extLst>
          </p:cNvPr>
          <p:cNvSpPr>
            <a:spLocks noGrp="1"/>
          </p:cNvSpPr>
          <p:nvPr>
            <p:ph type="title"/>
          </p:nvPr>
        </p:nvSpPr>
        <p:spPr>
          <a:xfrm>
            <a:off x="6390164" y="365126"/>
            <a:ext cx="5486861" cy="997510"/>
          </a:xfrm>
        </p:spPr>
        <p:txBody>
          <a:bodyPr/>
          <a:lstStyle>
            <a:lvl1pPr>
              <a:defRPr>
                <a:solidFill>
                  <a:schemeClr val="accent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CDDD25A-1FAC-324F-BCDC-3272520530EB}"/>
              </a:ext>
            </a:extLst>
          </p:cNvPr>
          <p:cNvSpPr/>
          <p:nvPr userDrawn="1"/>
        </p:nvSpPr>
        <p:spPr>
          <a:xfrm flipH="1">
            <a:off x="0" y="0"/>
            <a:ext cx="11927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07EC23FF-97D6-8B43-96E0-A28DCD2BD1FC}"/>
              </a:ext>
            </a:extLst>
          </p:cNvPr>
          <p:cNvSpPr>
            <a:spLocks noGrp="1"/>
          </p:cNvSpPr>
          <p:nvPr>
            <p:ph type="pic" sz="quarter" idx="10"/>
          </p:nvPr>
        </p:nvSpPr>
        <p:spPr>
          <a:xfrm>
            <a:off x="542159" y="926313"/>
            <a:ext cx="4996629" cy="5005082"/>
          </a:xfrm>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4" name="Text Placeholder 3">
            <a:extLst>
              <a:ext uri="{FF2B5EF4-FFF2-40B4-BE49-F238E27FC236}">
                <a16:creationId xmlns:a16="http://schemas.microsoft.com/office/drawing/2014/main" id="{0F5D2CDB-C8F5-E846-A370-C5DC4A3AB400}"/>
              </a:ext>
            </a:extLst>
          </p:cNvPr>
          <p:cNvSpPr>
            <a:spLocks noGrp="1"/>
          </p:cNvSpPr>
          <p:nvPr>
            <p:ph type="body" sz="quarter" idx="11"/>
          </p:nvPr>
        </p:nvSpPr>
        <p:spPr>
          <a:xfrm>
            <a:off x="6389688" y="1422400"/>
            <a:ext cx="5487987" cy="5195888"/>
          </a:xfrm>
        </p:spPr>
        <p:txBody>
          <a:bodyPr>
            <a:normAutofit/>
          </a:bodyPr>
          <a:lstStyle>
            <a:lvl1pPr>
              <a:buFontTx/>
              <a:buNone/>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695718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3842A-38E2-ADF1-5523-54783DF19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F44D93-FECA-DBBF-4D28-E27D12D20C6D}"/>
              </a:ext>
            </a:extLst>
          </p:cNvPr>
          <p:cNvSpPr>
            <a:spLocks noGrp="1"/>
          </p:cNvSpPr>
          <p:nvPr>
            <p:ph type="dt" sz="half" idx="10"/>
          </p:nvPr>
        </p:nvSpPr>
        <p:spPr/>
        <p:txBody>
          <a:bodyPr/>
          <a:lstStyle/>
          <a:p>
            <a:fld id="{3F19AFCB-A5E4-CE4F-8583-48FFE24742F6}" type="datetimeFigureOut">
              <a:rPr lang="en-US" smtClean="0"/>
              <a:t>7/15/2025</a:t>
            </a:fld>
            <a:endParaRPr lang="en-US"/>
          </a:p>
        </p:txBody>
      </p:sp>
      <p:sp>
        <p:nvSpPr>
          <p:cNvPr id="4" name="Footer Placeholder 3">
            <a:extLst>
              <a:ext uri="{FF2B5EF4-FFF2-40B4-BE49-F238E27FC236}">
                <a16:creationId xmlns:a16="http://schemas.microsoft.com/office/drawing/2014/main" id="{624EC533-FAA0-E8BE-2D8D-F66C6A64F8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B7DF3C-307E-AA6E-8415-1898730DD5D2}"/>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6" name="Rectangle 5">
            <a:extLst>
              <a:ext uri="{FF2B5EF4-FFF2-40B4-BE49-F238E27FC236}">
                <a16:creationId xmlns:a16="http://schemas.microsoft.com/office/drawing/2014/main" id="{8F4A5BB5-5A50-BC94-5498-BAFECB7924C3}"/>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831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ull out quote with two pictures - whit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60482" y="1527857"/>
            <a:ext cx="3563938" cy="2809013"/>
          </a:xfrm>
        </p:spPr>
        <p:txBody>
          <a:bodyPr/>
          <a:lstStyle>
            <a:lvl1pPr marL="0" indent="0">
              <a:buNone/>
              <a:defRPr/>
            </a:lvl1pPr>
          </a:lstStyle>
          <a:p>
            <a:endParaRPr lang="en-GB"/>
          </a:p>
        </p:txBody>
      </p:sp>
      <p:sp>
        <p:nvSpPr>
          <p:cNvPr id="9" name="Picture Placeholder 6">
            <a:extLst>
              <a:ext uri="{FF2B5EF4-FFF2-40B4-BE49-F238E27FC236}">
                <a16:creationId xmlns:a16="http://schemas.microsoft.com/office/drawing/2014/main" id="{B082CCD9-B19E-E3F9-679F-38A2F00AF268}"/>
              </a:ext>
            </a:extLst>
          </p:cNvPr>
          <p:cNvSpPr>
            <a:spLocks noGrp="1"/>
          </p:cNvSpPr>
          <p:nvPr>
            <p:ph type="pic" sz="quarter" idx="12"/>
          </p:nvPr>
        </p:nvSpPr>
        <p:spPr>
          <a:xfrm>
            <a:off x="4329220" y="1527857"/>
            <a:ext cx="3563938" cy="2809013"/>
          </a:xfrm>
        </p:spPr>
        <p:txBody>
          <a:bodyPr/>
          <a:lstStyle>
            <a:lvl1pPr marL="0" indent="0">
              <a:buNone/>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8197958" y="1527857"/>
            <a:ext cx="3563938" cy="2809014"/>
          </a:xfrm>
          <a:solidFill>
            <a:srgbClr val="00285F"/>
          </a:solidFill>
        </p:spPr>
        <p:txBody>
          <a:bodyPr>
            <a:no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D138B705-FF3C-56D9-8BD7-E5F4FD457298}"/>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296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ull out quote with two pictures - blue">
    <p:bg>
      <p:bgPr>
        <a:gradFill flip="none" rotWithShape="1">
          <a:gsLst>
            <a:gs pos="0">
              <a:schemeClr val="accent2">
                <a:lumMod val="89000"/>
              </a:schemeClr>
            </a:gs>
            <a:gs pos="57000">
              <a:schemeClr val="accent2">
                <a:lumMod val="89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60482" y="1527857"/>
            <a:ext cx="3563938" cy="2809013"/>
          </a:xfrm>
        </p:spPr>
        <p:txBody>
          <a:bodyPr/>
          <a:lstStyle>
            <a:lvl1pPr marL="0" indent="0">
              <a:buNone/>
              <a:defRPr>
                <a:solidFill>
                  <a:schemeClr val="bg1"/>
                </a:solidFill>
              </a:defRPr>
            </a:lvl1pPr>
          </a:lstStyle>
          <a:p>
            <a:endParaRPr lang="en-GB"/>
          </a:p>
        </p:txBody>
      </p:sp>
      <p:sp>
        <p:nvSpPr>
          <p:cNvPr id="9" name="Picture Placeholder 6">
            <a:extLst>
              <a:ext uri="{FF2B5EF4-FFF2-40B4-BE49-F238E27FC236}">
                <a16:creationId xmlns:a16="http://schemas.microsoft.com/office/drawing/2014/main" id="{B082CCD9-B19E-E3F9-679F-38A2F00AF268}"/>
              </a:ext>
            </a:extLst>
          </p:cNvPr>
          <p:cNvSpPr>
            <a:spLocks noGrp="1"/>
          </p:cNvSpPr>
          <p:nvPr>
            <p:ph type="pic" sz="quarter" idx="12"/>
          </p:nvPr>
        </p:nvSpPr>
        <p:spPr>
          <a:xfrm>
            <a:off x="4329220" y="1527857"/>
            <a:ext cx="3563938" cy="2809013"/>
          </a:xfrm>
        </p:spPr>
        <p:txBody>
          <a:bodyPr/>
          <a:lstStyle>
            <a:lvl1pPr marL="0" indent="0">
              <a:buNone/>
              <a:defRPr>
                <a:solidFill>
                  <a:schemeClr val="bg1"/>
                </a:solidFill>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8197958" y="1527857"/>
            <a:ext cx="3563938" cy="2809014"/>
          </a:xfrm>
          <a:solidFill>
            <a:schemeClr val="bg1"/>
          </a:solidFill>
        </p:spPr>
        <p:txBody>
          <a:bodyPr>
            <a:noAutofit/>
          </a:bodyPr>
          <a:lstStyle>
            <a:lvl1pPr marL="342900" indent="-342900">
              <a:buClr>
                <a:srgbClr val="CF102D"/>
              </a:buClr>
              <a:buFont typeface="Arial" panose="020B0604020202020204" pitchFamily="34" charset="0"/>
              <a:buChar char="•"/>
              <a:defRPr sz="2000">
                <a:solidFill>
                  <a:srgbClr val="00285F"/>
                </a:solidFill>
              </a:defRPr>
            </a:lvl1pPr>
            <a:lvl2pPr>
              <a:defRPr sz="1800">
                <a:solidFill>
                  <a:srgbClr val="00285F"/>
                </a:solidFill>
              </a:defRPr>
            </a:lvl2pPr>
            <a:lvl3pPr>
              <a:buClr>
                <a:srgbClr val="CF102D"/>
              </a:buClr>
              <a:defRPr sz="1600">
                <a:solidFill>
                  <a:srgbClr val="00285F"/>
                </a:solidFill>
              </a:defRPr>
            </a:lvl3pPr>
            <a:lvl4pPr>
              <a:defRPr sz="1400">
                <a:solidFill>
                  <a:srgbClr val="00285F"/>
                </a:solidFill>
              </a:defRPr>
            </a:lvl4pPr>
            <a:lvl5pPr>
              <a:buClr>
                <a:srgbClr val="CF102D"/>
              </a:buClr>
              <a:defRPr sz="1400">
                <a:solidFill>
                  <a:srgbClr val="0028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a:extLst>
              <a:ext uri="{FF2B5EF4-FFF2-40B4-BE49-F238E27FC236}">
                <a16:creationId xmlns:a16="http://schemas.microsoft.com/office/drawing/2014/main" id="{5B4BC4FF-BB80-A11F-79FB-26279C21ADDD}"/>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509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with pull out - whit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60481" y="1527857"/>
            <a:ext cx="6060635" cy="2809013"/>
          </a:xfrm>
        </p:spPr>
        <p:txBody>
          <a:bodyPr/>
          <a:lstStyle>
            <a:lvl1pPr marL="0" indent="0">
              <a:buNone/>
              <a:defRPr>
                <a:solidFill>
                  <a:schemeClr val="bg1"/>
                </a:solidFill>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6845968" y="1527857"/>
            <a:ext cx="4915928" cy="2809014"/>
          </a:xfrm>
          <a:solidFill>
            <a:srgbClr val="00285F"/>
          </a:solidFill>
        </p:spPr>
        <p:txBody>
          <a:bodyPr>
            <a:noAutofit/>
          </a:bodyPr>
          <a:lstStyle>
            <a:lvl1pPr marL="0" indent="0">
              <a:buNone/>
              <a:defRPr sz="2000">
                <a:solidFill>
                  <a:schemeClr val="bg1">
                    <a:lumMod val="95000"/>
                  </a:schemeClr>
                </a:solidFill>
              </a:defRPr>
            </a:lvl1pPr>
            <a:lvl2pPr>
              <a:defRPr sz="1800">
                <a:solidFill>
                  <a:schemeClr val="bg1">
                    <a:lumMod val="95000"/>
                  </a:schemeClr>
                </a:solidFill>
              </a:defRPr>
            </a:lvl2pPr>
            <a:lvl3pPr>
              <a:defRPr sz="1600">
                <a:solidFill>
                  <a:schemeClr val="bg1">
                    <a:lumMod val="95000"/>
                  </a:schemeClr>
                </a:solidFill>
              </a:defRPr>
            </a:lvl3pPr>
            <a:lvl4pPr>
              <a:defRPr sz="1400">
                <a:solidFill>
                  <a:schemeClr val="bg1">
                    <a:lumMod val="95000"/>
                  </a:schemeClr>
                </a:solidFill>
              </a:defRPr>
            </a:lvl4pPr>
            <a:lvl5pPr>
              <a:defRPr sz="1400">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ECDDA408-7C34-D6F1-5898-37CEAC215FAC}"/>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0447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with pull out - blue">
    <p:bg>
      <p:bgPr>
        <a:gradFill flip="none" rotWithShape="1">
          <a:gsLst>
            <a:gs pos="0">
              <a:schemeClr val="accent2">
                <a:lumMod val="89000"/>
              </a:schemeClr>
            </a:gs>
            <a:gs pos="45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60481" y="1527857"/>
            <a:ext cx="6060635" cy="2809013"/>
          </a:xfrm>
        </p:spPr>
        <p:txBody>
          <a:bodyPr/>
          <a:lstStyle>
            <a:lvl1pPr marL="0" indent="0">
              <a:buNone/>
              <a:defRPr>
                <a:solidFill>
                  <a:schemeClr val="bg1"/>
                </a:solidFill>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6845968" y="1527857"/>
            <a:ext cx="4915928" cy="2809014"/>
          </a:xfrm>
          <a:solidFill>
            <a:schemeClr val="bg1"/>
          </a:solidFill>
        </p:spPr>
        <p:txBody>
          <a:bodyPr>
            <a:noAutofit/>
          </a:bodyPr>
          <a:lstStyle>
            <a:lvl1pPr marL="0" indent="0">
              <a:buNone/>
              <a:defRPr sz="2000">
                <a:solidFill>
                  <a:srgbClr val="00285F"/>
                </a:solidFill>
              </a:defRPr>
            </a:lvl1pPr>
            <a:lvl2pPr>
              <a:defRPr sz="1800">
                <a:solidFill>
                  <a:srgbClr val="00285F"/>
                </a:solidFill>
              </a:defRPr>
            </a:lvl2pPr>
            <a:lvl3pPr>
              <a:defRPr sz="1600">
                <a:solidFill>
                  <a:srgbClr val="00285F"/>
                </a:solidFill>
              </a:defRPr>
            </a:lvl3pPr>
            <a:lvl4pPr>
              <a:defRPr sz="1400">
                <a:solidFill>
                  <a:srgbClr val="00285F"/>
                </a:solidFill>
              </a:defRPr>
            </a:lvl4pPr>
            <a:lvl5pPr>
              <a:defRPr sz="1400">
                <a:solidFill>
                  <a:srgbClr val="0028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a:extLst>
              <a:ext uri="{FF2B5EF4-FFF2-40B4-BE49-F238E27FC236}">
                <a16:creationId xmlns:a16="http://schemas.microsoft.com/office/drawing/2014/main" id="{473B1E2A-4A61-364D-4907-C3FE1E449374}"/>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328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mage with pull out - blue">
    <p:bg>
      <p:bgPr>
        <a:gradFill flip="none" rotWithShape="1">
          <a:gsLst>
            <a:gs pos="0">
              <a:schemeClr val="accent2">
                <a:lumMod val="89000"/>
              </a:schemeClr>
            </a:gs>
            <a:gs pos="6000">
              <a:schemeClr val="accent2">
                <a:lumMod val="89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5713293" y="1527858"/>
            <a:ext cx="6060635" cy="2809013"/>
          </a:xfrm>
        </p:spPr>
        <p:txBody>
          <a:bodyPr/>
          <a:lstStyle>
            <a:lvl1pPr marL="0" indent="0">
              <a:buNone/>
              <a:defRPr>
                <a:solidFill>
                  <a:schemeClr val="bg1"/>
                </a:solidFill>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625642" y="1527857"/>
            <a:ext cx="4915928" cy="2809014"/>
          </a:xfrm>
          <a:solidFill>
            <a:schemeClr val="bg1"/>
          </a:solidFill>
        </p:spPr>
        <p:txBody>
          <a:bodyPr>
            <a:noAutofit/>
          </a:bodyPr>
          <a:lstStyle>
            <a:lvl1pPr marL="0" indent="0">
              <a:buNone/>
              <a:defRPr sz="2000">
                <a:solidFill>
                  <a:srgbClr val="00285F"/>
                </a:solidFill>
              </a:defRPr>
            </a:lvl1pPr>
            <a:lvl2pPr>
              <a:defRPr sz="1800">
                <a:solidFill>
                  <a:srgbClr val="00285F"/>
                </a:solidFill>
              </a:defRPr>
            </a:lvl2pPr>
            <a:lvl3pPr>
              <a:defRPr sz="1600">
                <a:solidFill>
                  <a:srgbClr val="00285F"/>
                </a:solidFill>
              </a:defRPr>
            </a:lvl3pPr>
            <a:lvl4pPr>
              <a:defRPr sz="1400">
                <a:solidFill>
                  <a:srgbClr val="00285F"/>
                </a:solidFill>
              </a:defRPr>
            </a:lvl4pPr>
            <a:lvl5pPr>
              <a:defRPr sz="1400">
                <a:solidFill>
                  <a:srgbClr val="0028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a:extLst>
              <a:ext uri="{FF2B5EF4-FFF2-40B4-BE49-F238E27FC236}">
                <a16:creationId xmlns:a16="http://schemas.microsoft.com/office/drawing/2014/main" id="{CB849E6A-6456-40F0-C193-94A7FD5344F3}"/>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455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E619B0-A08C-4027-AA78-9AE236A187C4}" type="datetimeFigureOut">
              <a:rPr lang="en-GB" smtClean="0"/>
              <a:t>15/07/2025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360B298-AF53-4225-B9B4-DED010FD300F}" type="slidenum">
              <a:rPr lang="en-GB" smtClean="0"/>
              <a:t>‹#›</a:t>
            </a:fld>
            <a:endParaRPr lang="en-GB"/>
          </a:p>
        </p:txBody>
      </p:sp>
    </p:spTree>
    <p:extLst>
      <p:ext uri="{BB962C8B-B14F-4D97-AF65-F5344CB8AC3E}">
        <p14:creationId xmlns:p14="http://schemas.microsoft.com/office/powerpoint/2010/main" val="1839928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Image with pull out - blu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5713293" y="1527858"/>
            <a:ext cx="6060635" cy="2809013"/>
          </a:xfrm>
        </p:spPr>
        <p:txBody>
          <a:bodyPr/>
          <a:lstStyle>
            <a:lvl1pPr marL="0" indent="0">
              <a:buNone/>
              <a:defRPr>
                <a:solidFill>
                  <a:schemeClr val="bg1"/>
                </a:solidFill>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625642" y="1527857"/>
            <a:ext cx="4915928" cy="2809014"/>
          </a:xfrm>
          <a:solidFill>
            <a:srgbClr val="00285F"/>
          </a:solidFill>
        </p:spPr>
        <p:txBody>
          <a:bodyPr>
            <a:no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2D75AB2B-A320-702E-C21F-87545C062442}"/>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100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pull out with agenda -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F0D6BF-2EFA-2B20-F11C-CB24EDCD8383}"/>
              </a:ext>
            </a:extLst>
          </p:cNvPr>
          <p:cNvSpPr/>
          <p:nvPr userDrawn="1"/>
        </p:nvSpPr>
        <p:spPr>
          <a:xfrm>
            <a:off x="485000" y="465221"/>
            <a:ext cx="7536053" cy="48447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1854EE1-B292-351A-F59B-58879A1217F0}"/>
              </a:ext>
            </a:extLst>
          </p:cNvPr>
          <p:cNvSpPr>
            <a:spLocks noGrp="1"/>
          </p:cNvSpPr>
          <p:nvPr>
            <p:ph type="ctrTitle"/>
          </p:nvPr>
        </p:nvSpPr>
        <p:spPr>
          <a:xfrm>
            <a:off x="853968" y="804296"/>
            <a:ext cx="6798116" cy="2387600"/>
          </a:xfrm>
          <a:effectLst>
            <a:outerShdw blurRad="50800" dist="38100" dir="2700000" algn="tl" rotWithShape="0">
              <a:prstClr val="black">
                <a:alpha val="40000"/>
              </a:prstClr>
            </a:outerShdw>
          </a:effectLst>
        </p:spPr>
        <p:txBody>
          <a:bodyPr anchor="b"/>
          <a:lstStyle>
            <a:lvl1pPr algn="l">
              <a:defRPr sz="6000">
                <a:solidFill>
                  <a:srgbClr val="CF102D"/>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86D141F-3C5F-4767-21B6-3E48153A4774}"/>
              </a:ext>
            </a:extLst>
          </p:cNvPr>
          <p:cNvSpPr>
            <a:spLocks noGrp="1"/>
          </p:cNvSpPr>
          <p:nvPr>
            <p:ph type="subTitle" idx="1"/>
          </p:nvPr>
        </p:nvSpPr>
        <p:spPr>
          <a:xfrm>
            <a:off x="853968" y="3390951"/>
            <a:ext cx="6798116" cy="1655762"/>
          </a:xfrm>
          <a:effectLst>
            <a:outerShdw blurRad="50800" dist="38100" dir="2700000" algn="tl" rotWithShape="0">
              <a:prstClr val="black">
                <a:alpha val="40000"/>
              </a:prstClr>
            </a:outerShdw>
          </a:effectLst>
        </p:spPr>
        <p:txBody>
          <a:bodyPr/>
          <a:lstStyle>
            <a:lvl1pPr marL="0" indent="0" algn="l">
              <a:buNone/>
              <a:defRPr sz="2400">
                <a:solidFill>
                  <a:srgbClr val="CF102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Rectangle 8">
            <a:extLst>
              <a:ext uri="{FF2B5EF4-FFF2-40B4-BE49-F238E27FC236}">
                <a16:creationId xmlns:a16="http://schemas.microsoft.com/office/drawing/2014/main" id="{8A9B6927-5A00-AF9A-93D1-ACEBC3C4183C}"/>
              </a:ext>
            </a:extLst>
          </p:cNvPr>
          <p:cNvSpPr/>
          <p:nvPr userDrawn="1"/>
        </p:nvSpPr>
        <p:spPr>
          <a:xfrm>
            <a:off x="9049617" y="0"/>
            <a:ext cx="314238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9D879D2F-9303-7A20-2A12-AD88D7081948}"/>
              </a:ext>
            </a:extLst>
          </p:cNvPr>
          <p:cNvSpPr>
            <a:spLocks noGrp="1"/>
          </p:cNvSpPr>
          <p:nvPr>
            <p:ph type="body" sz="quarter" idx="10"/>
          </p:nvPr>
        </p:nvSpPr>
        <p:spPr>
          <a:xfrm>
            <a:off x="9288463" y="207963"/>
            <a:ext cx="2662237" cy="6400800"/>
          </a:xfrm>
        </p:spPr>
        <p:txBody>
          <a:bodyPr/>
          <a:lstStyle>
            <a:lvl1pPr marL="0" indent="0">
              <a:buNone/>
              <a:defRPr b="1">
                <a:solidFill>
                  <a:srgbClr val="CF102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117372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slide pull out with agenda - white with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8F0C44-D341-86F4-8BF8-24096E473DE1}"/>
              </a:ext>
            </a:extLst>
          </p:cNvPr>
          <p:cNvSpPr/>
          <p:nvPr userDrawn="1"/>
        </p:nvSpPr>
        <p:spPr>
          <a:xfrm>
            <a:off x="574158" y="510363"/>
            <a:ext cx="7442791" cy="4869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1854EE1-B292-351A-F59B-58879A1217F0}"/>
              </a:ext>
            </a:extLst>
          </p:cNvPr>
          <p:cNvSpPr>
            <a:spLocks noGrp="1"/>
          </p:cNvSpPr>
          <p:nvPr>
            <p:ph type="ctrTitle"/>
          </p:nvPr>
        </p:nvSpPr>
        <p:spPr>
          <a:xfrm>
            <a:off x="853968" y="804296"/>
            <a:ext cx="6798116" cy="2387600"/>
          </a:xfrm>
          <a:effectLst>
            <a:outerShdw blurRad="50800" dist="38100" dir="2700000" algn="tl" rotWithShape="0">
              <a:prstClr val="black">
                <a:alpha val="40000"/>
              </a:prstClr>
            </a:outerShdw>
          </a:effectLst>
        </p:spPr>
        <p:txBody>
          <a:bodyPr anchor="b"/>
          <a:lstStyle>
            <a:lvl1pPr algn="l">
              <a:defRPr sz="6000">
                <a:solidFill>
                  <a:schemeClr val="bg1">
                    <a:lumMod val="95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86D141F-3C5F-4767-21B6-3E48153A4774}"/>
              </a:ext>
            </a:extLst>
          </p:cNvPr>
          <p:cNvSpPr>
            <a:spLocks noGrp="1"/>
          </p:cNvSpPr>
          <p:nvPr>
            <p:ph type="subTitle" idx="1"/>
          </p:nvPr>
        </p:nvSpPr>
        <p:spPr>
          <a:xfrm>
            <a:off x="853968" y="3390951"/>
            <a:ext cx="6798116" cy="1655762"/>
          </a:xfrm>
          <a:effectLst>
            <a:outerShdw blurRad="50800" dist="38100" dir="2700000" algn="tl" rotWithShape="0">
              <a:prstClr val="black">
                <a:alpha val="40000"/>
              </a:prstClr>
            </a:outerShdw>
          </a:effectLst>
        </p:spPr>
        <p:txBody>
          <a:bodyPr/>
          <a:lstStyle>
            <a:lvl1pPr marL="0" indent="0" algn="l">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Rectangle 8">
            <a:extLst>
              <a:ext uri="{FF2B5EF4-FFF2-40B4-BE49-F238E27FC236}">
                <a16:creationId xmlns:a16="http://schemas.microsoft.com/office/drawing/2014/main" id="{8A9B6927-5A00-AF9A-93D1-ACEBC3C4183C}"/>
              </a:ext>
            </a:extLst>
          </p:cNvPr>
          <p:cNvSpPr/>
          <p:nvPr userDrawn="1"/>
        </p:nvSpPr>
        <p:spPr>
          <a:xfrm>
            <a:off x="9049617" y="0"/>
            <a:ext cx="314238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9D879D2F-9303-7A20-2A12-AD88D7081948}"/>
              </a:ext>
            </a:extLst>
          </p:cNvPr>
          <p:cNvSpPr>
            <a:spLocks noGrp="1"/>
          </p:cNvSpPr>
          <p:nvPr>
            <p:ph type="body" sz="quarter" idx="10"/>
          </p:nvPr>
        </p:nvSpPr>
        <p:spPr>
          <a:xfrm>
            <a:off x="9288463" y="207963"/>
            <a:ext cx="2662237" cy="6400800"/>
          </a:xfrm>
        </p:spPr>
        <p:txBody>
          <a:bodyPr/>
          <a:lstStyle>
            <a:lvl1pPr marL="0" indent="0">
              <a:buNone/>
              <a:defRPr b="1">
                <a:solidFill>
                  <a:srgbClr val="CF102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11204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ection slide pull out with agenda - white with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8F0C44-D341-86F4-8BF8-24096E473DE1}"/>
              </a:ext>
            </a:extLst>
          </p:cNvPr>
          <p:cNvSpPr/>
          <p:nvPr userDrawn="1"/>
        </p:nvSpPr>
        <p:spPr>
          <a:xfrm>
            <a:off x="574158" y="510363"/>
            <a:ext cx="7442791" cy="4869711"/>
          </a:xfrm>
          <a:prstGeom prst="rect">
            <a:avLst/>
          </a:prstGeom>
          <a:gradFill flip="none" rotWithShape="1">
            <a:gsLst>
              <a:gs pos="0">
                <a:schemeClr val="accent2">
                  <a:lumMod val="89000"/>
                </a:schemeClr>
              </a:gs>
              <a:gs pos="44000">
                <a:schemeClr val="accent2">
                  <a:lumMod val="75000"/>
                </a:schemeClr>
              </a:gs>
              <a:gs pos="97000">
                <a:schemeClr val="accent2">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1854EE1-B292-351A-F59B-58879A1217F0}"/>
              </a:ext>
            </a:extLst>
          </p:cNvPr>
          <p:cNvSpPr>
            <a:spLocks noGrp="1"/>
          </p:cNvSpPr>
          <p:nvPr>
            <p:ph type="ctrTitle"/>
          </p:nvPr>
        </p:nvSpPr>
        <p:spPr>
          <a:xfrm>
            <a:off x="853968" y="804296"/>
            <a:ext cx="6798116" cy="2387600"/>
          </a:xfrm>
          <a:effectLst>
            <a:outerShdw blurRad="50800" dist="38100" dir="2700000" algn="tl" rotWithShape="0">
              <a:prstClr val="black">
                <a:alpha val="40000"/>
              </a:prstClr>
            </a:outerShdw>
          </a:effectLst>
        </p:spPr>
        <p:txBody>
          <a:bodyPr anchor="b"/>
          <a:lstStyle>
            <a:lvl1pPr algn="l">
              <a:defRPr sz="6000">
                <a:solidFill>
                  <a:schemeClr val="bg1">
                    <a:lumMod val="95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86D141F-3C5F-4767-21B6-3E48153A4774}"/>
              </a:ext>
            </a:extLst>
          </p:cNvPr>
          <p:cNvSpPr>
            <a:spLocks noGrp="1"/>
          </p:cNvSpPr>
          <p:nvPr>
            <p:ph type="subTitle" idx="1"/>
          </p:nvPr>
        </p:nvSpPr>
        <p:spPr>
          <a:xfrm>
            <a:off x="853968" y="3390951"/>
            <a:ext cx="6798116" cy="1655762"/>
          </a:xfrm>
          <a:effectLst>
            <a:outerShdw blurRad="50800" dist="38100" dir="2700000" algn="tl" rotWithShape="0">
              <a:prstClr val="black">
                <a:alpha val="40000"/>
              </a:prstClr>
            </a:outerShdw>
          </a:effectLst>
        </p:spPr>
        <p:txBody>
          <a:bodyPr/>
          <a:lstStyle>
            <a:lvl1pPr marL="0" indent="0" algn="l">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Rectangle 8">
            <a:extLst>
              <a:ext uri="{FF2B5EF4-FFF2-40B4-BE49-F238E27FC236}">
                <a16:creationId xmlns:a16="http://schemas.microsoft.com/office/drawing/2014/main" id="{8A9B6927-5A00-AF9A-93D1-ACEBC3C4183C}"/>
              </a:ext>
            </a:extLst>
          </p:cNvPr>
          <p:cNvSpPr/>
          <p:nvPr userDrawn="1"/>
        </p:nvSpPr>
        <p:spPr>
          <a:xfrm>
            <a:off x="9049617" y="0"/>
            <a:ext cx="314238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9D879D2F-9303-7A20-2A12-AD88D7081948}"/>
              </a:ext>
            </a:extLst>
          </p:cNvPr>
          <p:cNvSpPr>
            <a:spLocks noGrp="1"/>
          </p:cNvSpPr>
          <p:nvPr>
            <p:ph type="body" sz="quarter" idx="10"/>
          </p:nvPr>
        </p:nvSpPr>
        <p:spPr>
          <a:xfrm>
            <a:off x="9288463" y="207963"/>
            <a:ext cx="2662237" cy="6400800"/>
          </a:xfrm>
        </p:spPr>
        <p:txBody>
          <a:bodyPr/>
          <a:lstStyle>
            <a:lvl1pPr marL="0" indent="0">
              <a:buNone/>
              <a:defRPr b="1">
                <a:solidFill>
                  <a:srgbClr val="CF102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123760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slide pull out with agenda - blue with white">
    <p:bg>
      <p:bgPr>
        <a:gradFill flip="none" rotWithShape="1">
          <a:gsLst>
            <a:gs pos="0">
              <a:schemeClr val="accent2">
                <a:lumMod val="89000"/>
              </a:schemeClr>
            </a:gs>
            <a:gs pos="37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BDB236-C01B-4D37-2F76-8A8E76D9441F}"/>
              </a:ext>
            </a:extLst>
          </p:cNvPr>
          <p:cNvSpPr/>
          <p:nvPr userDrawn="1"/>
        </p:nvSpPr>
        <p:spPr>
          <a:xfrm>
            <a:off x="484998" y="518211"/>
            <a:ext cx="7536053" cy="4844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1854EE1-B292-351A-F59B-58879A1217F0}"/>
              </a:ext>
            </a:extLst>
          </p:cNvPr>
          <p:cNvSpPr>
            <a:spLocks noGrp="1"/>
          </p:cNvSpPr>
          <p:nvPr>
            <p:ph type="ctrTitle"/>
          </p:nvPr>
        </p:nvSpPr>
        <p:spPr>
          <a:xfrm>
            <a:off x="853968" y="804296"/>
            <a:ext cx="6798116" cy="2387600"/>
          </a:xfrm>
          <a:effectLst/>
        </p:spPr>
        <p:txBody>
          <a:bodyPr anchor="b"/>
          <a:lstStyle>
            <a:lvl1pPr algn="l">
              <a:defRPr sz="6000">
                <a:solidFill>
                  <a:srgbClr val="00285F"/>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86D141F-3C5F-4767-21B6-3E48153A4774}"/>
              </a:ext>
            </a:extLst>
          </p:cNvPr>
          <p:cNvSpPr>
            <a:spLocks noGrp="1"/>
          </p:cNvSpPr>
          <p:nvPr>
            <p:ph type="subTitle" idx="1"/>
          </p:nvPr>
        </p:nvSpPr>
        <p:spPr>
          <a:xfrm>
            <a:off x="853968" y="3390951"/>
            <a:ext cx="6798116" cy="1655762"/>
          </a:xfrm>
          <a:effectLst/>
        </p:spPr>
        <p:txBody>
          <a:bodyPr/>
          <a:lstStyle>
            <a:lvl1pPr marL="0" indent="0" algn="l">
              <a:buNone/>
              <a:defRPr sz="2400">
                <a:solidFill>
                  <a:srgbClr val="0028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Rectangle 8">
            <a:extLst>
              <a:ext uri="{FF2B5EF4-FFF2-40B4-BE49-F238E27FC236}">
                <a16:creationId xmlns:a16="http://schemas.microsoft.com/office/drawing/2014/main" id="{8A9B6927-5A00-AF9A-93D1-ACEBC3C4183C}"/>
              </a:ext>
            </a:extLst>
          </p:cNvPr>
          <p:cNvSpPr/>
          <p:nvPr userDrawn="1"/>
        </p:nvSpPr>
        <p:spPr>
          <a:xfrm>
            <a:off x="9049617" y="0"/>
            <a:ext cx="314238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9D879D2F-9303-7A20-2A12-AD88D7081948}"/>
              </a:ext>
            </a:extLst>
          </p:cNvPr>
          <p:cNvSpPr>
            <a:spLocks noGrp="1"/>
          </p:cNvSpPr>
          <p:nvPr>
            <p:ph type="body" sz="quarter" idx="10"/>
          </p:nvPr>
        </p:nvSpPr>
        <p:spPr>
          <a:xfrm>
            <a:off x="9288463" y="207963"/>
            <a:ext cx="2662237" cy="6400800"/>
          </a:xfrm>
        </p:spPr>
        <p:txBody>
          <a:bodyPr/>
          <a:lstStyle>
            <a:lvl1pPr marL="0" indent="0">
              <a:buNone/>
              <a:defRPr b="1">
                <a:solidFill>
                  <a:srgbClr val="CF102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246454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pictures with tex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4A352-0CC0-7F3F-3A00-FB302687A2C4}"/>
              </a:ext>
            </a:extLst>
          </p:cNvPr>
          <p:cNvSpPr>
            <a:spLocks noGrp="1"/>
          </p:cNvSpPr>
          <p:nvPr>
            <p:ph type="title"/>
          </p:nvPr>
        </p:nvSpPr>
        <p:spPr>
          <a:xfrm>
            <a:off x="445293" y="391251"/>
            <a:ext cx="10403521" cy="1325563"/>
          </a:xfrm>
        </p:spPr>
        <p:txBody>
          <a:bodyPr/>
          <a:lstStyle/>
          <a:p>
            <a:r>
              <a:rPr lang="en-US"/>
              <a:t>Click to edit Master title style</a:t>
            </a:r>
            <a:endParaRPr lang="en-GB"/>
          </a:p>
        </p:txBody>
      </p:sp>
      <p:sp>
        <p:nvSpPr>
          <p:cNvPr id="7" name="Picture Placeholder 6">
            <a:extLst>
              <a:ext uri="{FF2B5EF4-FFF2-40B4-BE49-F238E27FC236}">
                <a16:creationId xmlns:a16="http://schemas.microsoft.com/office/drawing/2014/main" id="{B3AF5050-7467-4C7F-8FD0-A8A23EE059D5}"/>
              </a:ext>
            </a:extLst>
          </p:cNvPr>
          <p:cNvSpPr>
            <a:spLocks noGrp="1"/>
          </p:cNvSpPr>
          <p:nvPr>
            <p:ph type="pic" sz="quarter" idx="10"/>
          </p:nvPr>
        </p:nvSpPr>
        <p:spPr>
          <a:xfrm>
            <a:off x="445293" y="2259376"/>
            <a:ext cx="3563938" cy="1933575"/>
          </a:xfrm>
        </p:spPr>
        <p:txBody>
          <a:bodyPr/>
          <a:lstStyle>
            <a:lvl1pPr marL="0" indent="0">
              <a:buNone/>
              <a:defRPr/>
            </a:lvl1pPr>
          </a:lstStyle>
          <a:p>
            <a:endParaRPr lang="en-GB"/>
          </a:p>
        </p:txBody>
      </p:sp>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314031" y="2259376"/>
            <a:ext cx="3563938" cy="1933575"/>
          </a:xfrm>
        </p:spPr>
        <p:txBody>
          <a:bodyPr/>
          <a:lstStyle>
            <a:lvl1pPr marL="0" indent="0">
              <a:buNone/>
              <a:defRPr/>
            </a:lvl1pPr>
          </a:lstStyle>
          <a:p>
            <a:endParaRPr lang="en-GB"/>
          </a:p>
        </p:txBody>
      </p:sp>
      <p:sp>
        <p:nvSpPr>
          <p:cNvPr id="9" name="Picture Placeholder 6">
            <a:extLst>
              <a:ext uri="{FF2B5EF4-FFF2-40B4-BE49-F238E27FC236}">
                <a16:creationId xmlns:a16="http://schemas.microsoft.com/office/drawing/2014/main" id="{B082CCD9-B19E-E3F9-679F-38A2F00AF268}"/>
              </a:ext>
            </a:extLst>
          </p:cNvPr>
          <p:cNvSpPr>
            <a:spLocks noGrp="1"/>
          </p:cNvSpPr>
          <p:nvPr>
            <p:ph type="pic" sz="quarter" idx="12"/>
          </p:nvPr>
        </p:nvSpPr>
        <p:spPr>
          <a:xfrm>
            <a:off x="8182769" y="2259376"/>
            <a:ext cx="3563938" cy="1933575"/>
          </a:xfrm>
        </p:spPr>
        <p:txBody>
          <a:bodyPr/>
          <a:lstStyle>
            <a:lvl1pPr marL="0" indent="0">
              <a:buNone/>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444500" y="4414838"/>
            <a:ext cx="3563938" cy="193357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37904F22-86B0-841C-1AC2-CA6B10D451EB}"/>
              </a:ext>
            </a:extLst>
          </p:cNvPr>
          <p:cNvSpPr>
            <a:spLocks noGrp="1"/>
          </p:cNvSpPr>
          <p:nvPr>
            <p:ph type="body" sz="quarter" idx="14"/>
          </p:nvPr>
        </p:nvSpPr>
        <p:spPr>
          <a:xfrm>
            <a:off x="4314031" y="4414838"/>
            <a:ext cx="3563938" cy="193357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0">
            <a:extLst>
              <a:ext uri="{FF2B5EF4-FFF2-40B4-BE49-F238E27FC236}">
                <a16:creationId xmlns:a16="http://schemas.microsoft.com/office/drawing/2014/main" id="{7414B2CF-DA63-413C-48FB-7680673190AD}"/>
              </a:ext>
            </a:extLst>
          </p:cNvPr>
          <p:cNvSpPr>
            <a:spLocks noGrp="1"/>
          </p:cNvSpPr>
          <p:nvPr>
            <p:ph type="body" sz="quarter" idx="15"/>
          </p:nvPr>
        </p:nvSpPr>
        <p:spPr>
          <a:xfrm>
            <a:off x="8167847" y="4414837"/>
            <a:ext cx="3563938" cy="193357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a:extLst>
              <a:ext uri="{FF2B5EF4-FFF2-40B4-BE49-F238E27FC236}">
                <a16:creationId xmlns:a16="http://schemas.microsoft.com/office/drawing/2014/main" id="{534008F7-53E8-065C-948D-A0C5A1D429C1}"/>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7540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pictures with text - blue">
    <p:bg>
      <p:bgPr>
        <a:gradFill flip="none" rotWithShape="1">
          <a:gsLst>
            <a:gs pos="0">
              <a:schemeClr val="accent2">
                <a:lumMod val="89000"/>
              </a:schemeClr>
            </a:gs>
            <a:gs pos="41000">
              <a:schemeClr val="accent2">
                <a:lumMod val="89000"/>
              </a:schemeClr>
            </a:gs>
            <a:gs pos="55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4A352-0CC0-7F3F-3A00-FB302687A2C4}"/>
              </a:ext>
            </a:extLst>
          </p:cNvPr>
          <p:cNvSpPr>
            <a:spLocks noGrp="1"/>
          </p:cNvSpPr>
          <p:nvPr>
            <p:ph type="title"/>
          </p:nvPr>
        </p:nvSpPr>
        <p:spPr>
          <a:xfrm>
            <a:off x="445293" y="391251"/>
            <a:ext cx="11286492" cy="1325563"/>
          </a:xfrm>
        </p:spPr>
        <p:txBody>
          <a:bodyPr/>
          <a:lstStyle>
            <a:lvl1pPr>
              <a:defRPr>
                <a:solidFill>
                  <a:schemeClr val="bg1"/>
                </a:solidFill>
              </a:defRPr>
            </a:lvl1pPr>
          </a:lstStyle>
          <a:p>
            <a:r>
              <a:rPr lang="en-US"/>
              <a:t>Click to edit Master title style</a:t>
            </a:r>
            <a:endParaRPr lang="en-GB"/>
          </a:p>
        </p:txBody>
      </p:sp>
      <p:sp>
        <p:nvSpPr>
          <p:cNvPr id="7" name="Picture Placeholder 6">
            <a:extLst>
              <a:ext uri="{FF2B5EF4-FFF2-40B4-BE49-F238E27FC236}">
                <a16:creationId xmlns:a16="http://schemas.microsoft.com/office/drawing/2014/main" id="{B3AF5050-7467-4C7F-8FD0-A8A23EE059D5}"/>
              </a:ext>
            </a:extLst>
          </p:cNvPr>
          <p:cNvSpPr>
            <a:spLocks noGrp="1"/>
          </p:cNvSpPr>
          <p:nvPr>
            <p:ph type="pic" sz="quarter" idx="10"/>
          </p:nvPr>
        </p:nvSpPr>
        <p:spPr>
          <a:xfrm>
            <a:off x="445293" y="2259376"/>
            <a:ext cx="3563938" cy="1933575"/>
          </a:xfrm>
        </p:spPr>
        <p:txBody>
          <a:bodyPr/>
          <a:lstStyle>
            <a:lvl1pPr marL="0" indent="0">
              <a:buNone/>
              <a:defRPr>
                <a:solidFill>
                  <a:schemeClr val="bg1"/>
                </a:solidFill>
              </a:defRPr>
            </a:lvl1pPr>
          </a:lstStyle>
          <a:p>
            <a:endParaRPr lang="en-GB"/>
          </a:p>
        </p:txBody>
      </p:sp>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314031" y="2259376"/>
            <a:ext cx="3563938" cy="1933575"/>
          </a:xfrm>
        </p:spPr>
        <p:txBody>
          <a:bodyPr/>
          <a:lstStyle>
            <a:lvl1pPr marL="0" indent="0">
              <a:buNone/>
              <a:defRPr>
                <a:solidFill>
                  <a:schemeClr val="bg1"/>
                </a:solidFill>
              </a:defRPr>
            </a:lvl1pPr>
          </a:lstStyle>
          <a:p>
            <a:endParaRPr lang="en-GB"/>
          </a:p>
        </p:txBody>
      </p:sp>
      <p:sp>
        <p:nvSpPr>
          <p:cNvPr id="9" name="Picture Placeholder 6">
            <a:extLst>
              <a:ext uri="{FF2B5EF4-FFF2-40B4-BE49-F238E27FC236}">
                <a16:creationId xmlns:a16="http://schemas.microsoft.com/office/drawing/2014/main" id="{B082CCD9-B19E-E3F9-679F-38A2F00AF268}"/>
              </a:ext>
            </a:extLst>
          </p:cNvPr>
          <p:cNvSpPr>
            <a:spLocks noGrp="1"/>
          </p:cNvSpPr>
          <p:nvPr>
            <p:ph type="pic" sz="quarter" idx="12"/>
          </p:nvPr>
        </p:nvSpPr>
        <p:spPr>
          <a:xfrm>
            <a:off x="8182769" y="2259376"/>
            <a:ext cx="3563938" cy="1933575"/>
          </a:xfrm>
        </p:spPr>
        <p:txBody>
          <a:bodyPr/>
          <a:lstStyle>
            <a:lvl1pPr marL="0" indent="0">
              <a:buNone/>
              <a:defRPr>
                <a:solidFill>
                  <a:schemeClr val="bg1"/>
                </a:solidFill>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444500" y="4414838"/>
            <a:ext cx="3563938" cy="1933575"/>
          </a:xfrm>
        </p:spPr>
        <p:txBody>
          <a:bodyPr>
            <a:no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37904F22-86B0-841C-1AC2-CA6B10D451EB}"/>
              </a:ext>
            </a:extLst>
          </p:cNvPr>
          <p:cNvSpPr>
            <a:spLocks noGrp="1"/>
          </p:cNvSpPr>
          <p:nvPr>
            <p:ph type="body" sz="quarter" idx="14"/>
          </p:nvPr>
        </p:nvSpPr>
        <p:spPr>
          <a:xfrm>
            <a:off x="4314031" y="4414838"/>
            <a:ext cx="3563938" cy="1933575"/>
          </a:xfrm>
        </p:spPr>
        <p:txBody>
          <a:bodyPr>
            <a:no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0">
            <a:extLst>
              <a:ext uri="{FF2B5EF4-FFF2-40B4-BE49-F238E27FC236}">
                <a16:creationId xmlns:a16="http://schemas.microsoft.com/office/drawing/2014/main" id="{7414B2CF-DA63-413C-48FB-7680673190AD}"/>
              </a:ext>
            </a:extLst>
          </p:cNvPr>
          <p:cNvSpPr>
            <a:spLocks noGrp="1"/>
          </p:cNvSpPr>
          <p:nvPr>
            <p:ph type="body" sz="quarter" idx="15"/>
          </p:nvPr>
        </p:nvSpPr>
        <p:spPr>
          <a:xfrm>
            <a:off x="8167847" y="4414837"/>
            <a:ext cx="3563938" cy="1933575"/>
          </a:xfrm>
        </p:spPr>
        <p:txBody>
          <a:bodyPr>
            <a:no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2C921E3F-EDCD-3EE4-EBD9-307429074874}"/>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1892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 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AB9C38D-4693-D506-8FB7-39B52011DB13}"/>
              </a:ext>
            </a:extLst>
          </p:cNvPr>
          <p:cNvSpPr>
            <a:spLocks noGrp="1"/>
          </p:cNvSpPr>
          <p:nvPr>
            <p:ph type="pic" sz="quarter" idx="10"/>
          </p:nvPr>
        </p:nvSpPr>
        <p:spPr>
          <a:xfrm>
            <a:off x="0" y="0"/>
            <a:ext cx="12192000" cy="6858000"/>
          </a:xfrm>
        </p:spPr>
        <p:txBody>
          <a:bodyPr/>
          <a:lstStyle/>
          <a:p>
            <a:endParaRPr lang="en-GB"/>
          </a:p>
        </p:txBody>
      </p:sp>
      <p:sp>
        <p:nvSpPr>
          <p:cNvPr id="2" name="Title 1">
            <a:extLst>
              <a:ext uri="{FF2B5EF4-FFF2-40B4-BE49-F238E27FC236}">
                <a16:creationId xmlns:a16="http://schemas.microsoft.com/office/drawing/2014/main" id="{40DFABDE-B7C9-7515-CBA4-074993948FEF}"/>
              </a:ext>
            </a:extLst>
          </p:cNvPr>
          <p:cNvSpPr>
            <a:spLocks noGrp="1"/>
          </p:cNvSpPr>
          <p:nvPr>
            <p:ph type="title"/>
          </p:nvPr>
        </p:nvSpPr>
        <p:spPr>
          <a:xfrm>
            <a:off x="560545" y="413501"/>
            <a:ext cx="10515600" cy="2110244"/>
          </a:xfrm>
        </p:spPr>
        <p:txBody>
          <a:bodyPr anchor="t" anchorCtr="0"/>
          <a:lstStyle>
            <a:lvl1pPr>
              <a:defRPr sz="6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500175-8D06-F5A7-9736-9AE69E3BAD2E}"/>
              </a:ext>
            </a:extLst>
          </p:cNvPr>
          <p:cNvSpPr>
            <a:spLocks noGrp="1"/>
          </p:cNvSpPr>
          <p:nvPr>
            <p:ph type="body" idx="1"/>
          </p:nvPr>
        </p:nvSpPr>
        <p:spPr>
          <a:xfrm>
            <a:off x="560545" y="2798878"/>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756618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ro image with text overlay righ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73E41-1614-5F75-2D8E-B58920E318DF}"/>
              </a:ext>
            </a:extLst>
          </p:cNvPr>
          <p:cNvSpPr>
            <a:spLocks noGrp="1"/>
          </p:cNvSpPr>
          <p:nvPr>
            <p:ph sz="quarter" idx="10"/>
          </p:nvPr>
        </p:nvSpPr>
        <p:spPr>
          <a:xfrm>
            <a:off x="0" y="0"/>
            <a:ext cx="12192000" cy="6858000"/>
          </a:xfrm>
        </p:spPr>
        <p:txBody>
          <a:bodyPr/>
          <a:lstStyle>
            <a:lvl1pPr marL="0" indent="0">
              <a:buNone/>
              <a:defRPr/>
            </a:lvl1pPr>
          </a:lstStyle>
          <a:p>
            <a:pPr lvl="0"/>
            <a:endParaRPr lang="en-GB"/>
          </a:p>
        </p:txBody>
      </p:sp>
      <p:sp>
        <p:nvSpPr>
          <p:cNvPr id="3" name="Text Placeholder 2">
            <a:extLst>
              <a:ext uri="{FF2B5EF4-FFF2-40B4-BE49-F238E27FC236}">
                <a16:creationId xmlns:a16="http://schemas.microsoft.com/office/drawing/2014/main" id="{AB2AB0D1-36B5-CA6D-2DE9-7AB687B6421D}"/>
              </a:ext>
            </a:extLst>
          </p:cNvPr>
          <p:cNvSpPr>
            <a:spLocks noGrp="1"/>
          </p:cNvSpPr>
          <p:nvPr>
            <p:ph type="body" sz="quarter" idx="11"/>
          </p:nvPr>
        </p:nvSpPr>
        <p:spPr>
          <a:xfrm>
            <a:off x="6256338" y="392113"/>
            <a:ext cx="5643562" cy="62563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224943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ro image with text overlay lef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73E41-1614-5F75-2D8E-B58920E318DF}"/>
              </a:ext>
            </a:extLst>
          </p:cNvPr>
          <p:cNvSpPr>
            <a:spLocks noGrp="1"/>
          </p:cNvSpPr>
          <p:nvPr>
            <p:ph sz="quarter" idx="10"/>
          </p:nvPr>
        </p:nvSpPr>
        <p:spPr>
          <a:xfrm>
            <a:off x="0" y="0"/>
            <a:ext cx="12192000" cy="6858000"/>
          </a:xfrm>
        </p:spPr>
        <p:txBody>
          <a:bodyPr/>
          <a:lstStyle>
            <a:lvl1pPr marL="0" indent="0">
              <a:buNone/>
              <a:defRPr/>
            </a:lvl1pPr>
          </a:lstStyle>
          <a:p>
            <a:pPr lvl="0"/>
            <a:endParaRPr lang="en-GB"/>
          </a:p>
        </p:txBody>
      </p:sp>
      <p:sp>
        <p:nvSpPr>
          <p:cNvPr id="3" name="Text Placeholder 2">
            <a:extLst>
              <a:ext uri="{FF2B5EF4-FFF2-40B4-BE49-F238E27FC236}">
                <a16:creationId xmlns:a16="http://schemas.microsoft.com/office/drawing/2014/main" id="{AB2AB0D1-36B5-CA6D-2DE9-7AB687B6421D}"/>
              </a:ext>
            </a:extLst>
          </p:cNvPr>
          <p:cNvSpPr>
            <a:spLocks noGrp="1"/>
          </p:cNvSpPr>
          <p:nvPr>
            <p:ph type="body" sz="quarter" idx="11"/>
          </p:nvPr>
        </p:nvSpPr>
        <p:spPr>
          <a:xfrm>
            <a:off x="299675" y="300831"/>
            <a:ext cx="5643562" cy="62563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327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0832783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ro image with title ">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73E41-1614-5F75-2D8E-B58920E318DF}"/>
              </a:ext>
            </a:extLst>
          </p:cNvPr>
          <p:cNvSpPr>
            <a:spLocks noGrp="1"/>
          </p:cNvSpPr>
          <p:nvPr>
            <p:ph sz="quarter" idx="10"/>
          </p:nvPr>
        </p:nvSpPr>
        <p:spPr>
          <a:xfrm>
            <a:off x="0" y="0"/>
            <a:ext cx="12192000" cy="6858000"/>
          </a:xfrm>
        </p:spPr>
        <p:txBody>
          <a:bodyPr/>
          <a:lstStyle>
            <a:lvl1pPr marL="0" indent="0">
              <a:buNone/>
              <a:defRPr/>
            </a:lvl1pPr>
          </a:lstStyle>
          <a:p>
            <a:pPr lvl="0"/>
            <a:endParaRPr lang="en-GB"/>
          </a:p>
        </p:txBody>
      </p:sp>
      <p:sp>
        <p:nvSpPr>
          <p:cNvPr id="2" name="Title 1">
            <a:extLst>
              <a:ext uri="{FF2B5EF4-FFF2-40B4-BE49-F238E27FC236}">
                <a16:creationId xmlns:a16="http://schemas.microsoft.com/office/drawing/2014/main" id="{D0086CBF-B067-6211-2E02-0AE231D798F7}"/>
              </a:ext>
            </a:extLst>
          </p:cNvPr>
          <p:cNvSpPr>
            <a:spLocks noGrp="1"/>
          </p:cNvSpPr>
          <p:nvPr>
            <p:ph type="title"/>
          </p:nvPr>
        </p:nvSpPr>
        <p:spPr>
          <a:xfrm>
            <a:off x="482523" y="378188"/>
            <a:ext cx="11226953" cy="1833384"/>
          </a:xfrm>
        </p:spPr>
        <p:txBody>
          <a:bodyPr>
            <a:noAutofit/>
          </a:bodyPr>
          <a:lstStyle>
            <a:lvl1pPr>
              <a:defRPr sz="72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7529362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73E41-1614-5F75-2D8E-B58920E318DF}"/>
              </a:ext>
            </a:extLst>
          </p:cNvPr>
          <p:cNvSpPr>
            <a:spLocks noGrp="1"/>
          </p:cNvSpPr>
          <p:nvPr>
            <p:ph sz="quarter" idx="10"/>
          </p:nvPr>
        </p:nvSpPr>
        <p:spPr>
          <a:xfrm>
            <a:off x="0" y="0"/>
            <a:ext cx="12192000" cy="6858000"/>
          </a:xfrm>
        </p:spPr>
        <p:txBody>
          <a:bodyPr/>
          <a:lstStyle>
            <a:lvl1pPr marL="0" indent="0">
              <a:buNone/>
              <a:defRPr/>
            </a:lvl1pPr>
          </a:lstStyle>
          <a:p>
            <a:pPr lvl="0"/>
            <a:endParaRPr lang="en-GB"/>
          </a:p>
        </p:txBody>
      </p:sp>
      <p:sp>
        <p:nvSpPr>
          <p:cNvPr id="2" name="Title 1">
            <a:extLst>
              <a:ext uri="{FF2B5EF4-FFF2-40B4-BE49-F238E27FC236}">
                <a16:creationId xmlns:a16="http://schemas.microsoft.com/office/drawing/2014/main" id="{AB222CE0-3957-4D56-BC89-6C7385EC6D22}"/>
              </a:ext>
            </a:extLst>
          </p:cNvPr>
          <p:cNvSpPr>
            <a:spLocks noGrp="1"/>
          </p:cNvSpPr>
          <p:nvPr>
            <p:ph type="title"/>
          </p:nvPr>
        </p:nvSpPr>
        <p:spPr>
          <a:xfrm>
            <a:off x="838200" y="365125"/>
            <a:ext cx="10526486" cy="1325563"/>
          </a:xfrm>
        </p:spPr>
        <p:txBody>
          <a:bodyPr/>
          <a:lstStyle/>
          <a:p>
            <a:r>
              <a:rPr lang="en-US"/>
              <a:t>Click to edit Master title style</a:t>
            </a:r>
            <a:endParaRPr lang="en-GB"/>
          </a:p>
        </p:txBody>
      </p:sp>
    </p:spTree>
    <p:extLst>
      <p:ext uri="{BB962C8B-B14F-4D97-AF65-F5344CB8AC3E}">
        <p14:creationId xmlns:p14="http://schemas.microsoft.com/office/powerpoint/2010/main" val="2903044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62DE-D1A0-AF6F-08A7-B03F124BB825}"/>
              </a:ext>
            </a:extLst>
          </p:cNvPr>
          <p:cNvSpPr>
            <a:spLocks noGrp="1"/>
          </p:cNvSpPr>
          <p:nvPr>
            <p:ph type="title"/>
          </p:nvPr>
        </p:nvSpPr>
        <p:spPr>
          <a:xfrm>
            <a:off x="560545" y="413501"/>
            <a:ext cx="10515600" cy="2110244"/>
          </a:xfrm>
        </p:spPr>
        <p:txBody>
          <a:bodyPr anchor="t" anchorCtr="0"/>
          <a:lstStyle>
            <a:lvl1pPr>
              <a:defRPr sz="6000">
                <a:solidFill>
                  <a:srgbClr val="CF102D"/>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51EC555-4817-7A8F-CBA1-52A922235A0C}"/>
              </a:ext>
            </a:extLst>
          </p:cNvPr>
          <p:cNvSpPr>
            <a:spLocks noGrp="1"/>
          </p:cNvSpPr>
          <p:nvPr>
            <p:ph type="body" idx="1"/>
          </p:nvPr>
        </p:nvSpPr>
        <p:spPr>
          <a:xfrm>
            <a:off x="560545" y="2798878"/>
            <a:ext cx="10515600" cy="1500187"/>
          </a:xfrm>
        </p:spPr>
        <p:txBody>
          <a:bodyPr/>
          <a:lstStyle>
            <a:lvl1pPr marL="0" indent="0">
              <a:buNone/>
              <a:defRPr sz="2400">
                <a:solidFill>
                  <a:srgbClr val="00285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45742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A32183D-2FB6-C93F-D913-1D229A24FB0E}"/>
              </a:ext>
            </a:extLst>
          </p:cNvPr>
          <p:cNvSpPr>
            <a:spLocks noGrp="1"/>
          </p:cNvSpPr>
          <p:nvPr>
            <p:ph type="pic" sz="quarter" idx="10"/>
          </p:nvPr>
        </p:nvSpPr>
        <p:spPr>
          <a:xfrm>
            <a:off x="0" y="0"/>
            <a:ext cx="12192000" cy="6858000"/>
          </a:xfrm>
        </p:spPr>
        <p:txBody>
          <a:bodyPr/>
          <a:lstStyle/>
          <a:p>
            <a:endParaRPr lang="en-GB"/>
          </a:p>
        </p:txBody>
      </p:sp>
      <p:sp>
        <p:nvSpPr>
          <p:cNvPr id="2" name="Title 1">
            <a:extLst>
              <a:ext uri="{FF2B5EF4-FFF2-40B4-BE49-F238E27FC236}">
                <a16:creationId xmlns:a16="http://schemas.microsoft.com/office/drawing/2014/main" id="{5FDD87DC-9804-5B12-03DC-69BCADB6DA0A}"/>
              </a:ext>
            </a:extLst>
          </p:cNvPr>
          <p:cNvSpPr>
            <a:spLocks noGrp="1"/>
          </p:cNvSpPr>
          <p:nvPr>
            <p:ph type="title"/>
          </p:nvPr>
        </p:nvSpPr>
        <p:spPr>
          <a:xfrm>
            <a:off x="831849" y="3257184"/>
            <a:ext cx="9494907" cy="2852737"/>
          </a:xfrm>
        </p:spPr>
        <p:txBody>
          <a:bodyPr anchor="b">
            <a:normAutofit/>
          </a:bodyPr>
          <a:lstStyle>
            <a:lvl1pPr>
              <a:defRPr sz="5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042711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C5F6EC77-ACC9-AF40-830A-B35C992F887E}"/>
              </a:ext>
            </a:extLst>
          </p:cNvPr>
          <p:cNvSpPr>
            <a:spLocks noGrp="1"/>
          </p:cNvSpPr>
          <p:nvPr>
            <p:ph type="pic" sz="quarter" idx="13"/>
          </p:nvPr>
        </p:nvSpPr>
        <p:spPr>
          <a:xfrm>
            <a:off x="0" y="0"/>
            <a:ext cx="12192000" cy="6858000"/>
          </a:xfrm>
          <a:custGeom>
            <a:avLst/>
            <a:gdLst>
              <a:gd name="connsiteX0" fmla="*/ 0 w 12192000"/>
              <a:gd name="connsiteY0" fmla="*/ 6238874 h 6858000"/>
              <a:gd name="connsiteX1" fmla="*/ 12192000 w 12192000"/>
              <a:gd name="connsiteY1" fmla="*/ 6238874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4900613 h 6858000"/>
              <a:gd name="connsiteX7" fmla="*/ 0 w 12192000"/>
              <a:gd name="connsiteY7" fmla="*/ 49006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238874"/>
                </a:moveTo>
                <a:lnTo>
                  <a:pt x="12192000" y="6238874"/>
                </a:lnTo>
                <a:lnTo>
                  <a:pt x="12192000" y="6858000"/>
                </a:lnTo>
                <a:lnTo>
                  <a:pt x="0" y="6858000"/>
                </a:lnTo>
                <a:close/>
                <a:moveTo>
                  <a:pt x="0" y="0"/>
                </a:moveTo>
                <a:lnTo>
                  <a:pt x="12192000" y="0"/>
                </a:lnTo>
                <a:lnTo>
                  <a:pt x="12192000" y="4900613"/>
                </a:lnTo>
                <a:lnTo>
                  <a:pt x="0" y="4900613"/>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5" name="Rectangle 34">
            <a:extLst>
              <a:ext uri="{FF2B5EF4-FFF2-40B4-BE49-F238E27FC236}">
                <a16:creationId xmlns:a16="http://schemas.microsoft.com/office/drawing/2014/main" id="{E1C5F8E5-E9FC-B948-BDA7-7A48D6034DA1}"/>
              </a:ext>
            </a:extLst>
          </p:cNvPr>
          <p:cNvSpPr/>
          <p:nvPr userDrawn="1"/>
        </p:nvSpPr>
        <p:spPr>
          <a:xfrm>
            <a:off x="0" y="4898581"/>
            <a:ext cx="12192000" cy="13382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619D9-865D-AD45-9D48-7E7929244CB4}"/>
              </a:ext>
            </a:extLst>
          </p:cNvPr>
          <p:cNvSpPr>
            <a:spLocks noGrp="1"/>
          </p:cNvSpPr>
          <p:nvPr>
            <p:ph type="title"/>
          </p:nvPr>
        </p:nvSpPr>
        <p:spPr>
          <a:xfrm>
            <a:off x="831850" y="5060866"/>
            <a:ext cx="10515600" cy="997510"/>
          </a:xfrm>
        </p:spPr>
        <p:txBody>
          <a:bodyPr>
            <a:noAutofit/>
          </a:bodyPr>
          <a:lstStyle>
            <a:lvl1pPr>
              <a:defRPr sz="5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533433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C5F6EC77-ACC9-AF40-830A-B35C992F887E}"/>
              </a:ext>
            </a:extLst>
          </p:cNvPr>
          <p:cNvSpPr>
            <a:spLocks noGrp="1"/>
          </p:cNvSpPr>
          <p:nvPr>
            <p:ph type="pic" sz="quarter" idx="13"/>
          </p:nvPr>
        </p:nvSpPr>
        <p:spPr>
          <a:xfrm>
            <a:off x="0" y="0"/>
            <a:ext cx="12192000" cy="6858000"/>
          </a:xfrm>
          <a:custGeom>
            <a:avLst/>
            <a:gdLst>
              <a:gd name="connsiteX0" fmla="*/ 0 w 12192000"/>
              <a:gd name="connsiteY0" fmla="*/ 6238874 h 6858000"/>
              <a:gd name="connsiteX1" fmla="*/ 12192000 w 12192000"/>
              <a:gd name="connsiteY1" fmla="*/ 6238874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4900613 h 6858000"/>
              <a:gd name="connsiteX7" fmla="*/ 0 w 12192000"/>
              <a:gd name="connsiteY7" fmla="*/ 49006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238874"/>
                </a:moveTo>
                <a:lnTo>
                  <a:pt x="12192000" y="6238874"/>
                </a:lnTo>
                <a:lnTo>
                  <a:pt x="12192000" y="6858000"/>
                </a:lnTo>
                <a:lnTo>
                  <a:pt x="0" y="6858000"/>
                </a:lnTo>
                <a:close/>
                <a:moveTo>
                  <a:pt x="0" y="0"/>
                </a:moveTo>
                <a:lnTo>
                  <a:pt x="12192000" y="0"/>
                </a:lnTo>
                <a:lnTo>
                  <a:pt x="12192000" y="4900613"/>
                </a:lnTo>
                <a:lnTo>
                  <a:pt x="0" y="4900613"/>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5" name="Rectangle 34">
            <a:extLst>
              <a:ext uri="{FF2B5EF4-FFF2-40B4-BE49-F238E27FC236}">
                <a16:creationId xmlns:a16="http://schemas.microsoft.com/office/drawing/2014/main" id="{E1C5F8E5-E9FC-B948-BDA7-7A48D6034DA1}"/>
              </a:ext>
            </a:extLst>
          </p:cNvPr>
          <p:cNvSpPr/>
          <p:nvPr userDrawn="1"/>
        </p:nvSpPr>
        <p:spPr>
          <a:xfrm>
            <a:off x="0" y="4898581"/>
            <a:ext cx="12192000" cy="1338261"/>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619D9-865D-AD45-9D48-7E7929244CB4}"/>
              </a:ext>
            </a:extLst>
          </p:cNvPr>
          <p:cNvSpPr>
            <a:spLocks noGrp="1"/>
          </p:cNvSpPr>
          <p:nvPr>
            <p:ph type="title"/>
          </p:nvPr>
        </p:nvSpPr>
        <p:spPr>
          <a:xfrm>
            <a:off x="831850" y="5060866"/>
            <a:ext cx="10515600" cy="997510"/>
          </a:xfrm>
        </p:spPr>
        <p:txBody>
          <a:bodyPr>
            <a:noAutofit/>
          </a:bodyPr>
          <a:lstStyle>
            <a:lvl1pPr>
              <a:defRPr sz="5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224648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C5F6EC77-ACC9-AF40-830A-B35C992F887E}"/>
              </a:ext>
            </a:extLst>
          </p:cNvPr>
          <p:cNvSpPr>
            <a:spLocks noGrp="1"/>
          </p:cNvSpPr>
          <p:nvPr>
            <p:ph type="pic" sz="quarter" idx="13"/>
          </p:nvPr>
        </p:nvSpPr>
        <p:spPr>
          <a:xfrm>
            <a:off x="0" y="0"/>
            <a:ext cx="12192000" cy="6858000"/>
          </a:xfrm>
          <a:custGeom>
            <a:avLst/>
            <a:gdLst>
              <a:gd name="connsiteX0" fmla="*/ 0 w 12192000"/>
              <a:gd name="connsiteY0" fmla="*/ 6238874 h 6858000"/>
              <a:gd name="connsiteX1" fmla="*/ 12192000 w 12192000"/>
              <a:gd name="connsiteY1" fmla="*/ 6238874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4900613 h 6858000"/>
              <a:gd name="connsiteX7" fmla="*/ 0 w 12192000"/>
              <a:gd name="connsiteY7" fmla="*/ 49006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238874"/>
                </a:moveTo>
                <a:lnTo>
                  <a:pt x="12192000" y="6238874"/>
                </a:lnTo>
                <a:lnTo>
                  <a:pt x="12192000" y="6858000"/>
                </a:lnTo>
                <a:lnTo>
                  <a:pt x="0" y="6858000"/>
                </a:lnTo>
                <a:close/>
                <a:moveTo>
                  <a:pt x="0" y="0"/>
                </a:moveTo>
                <a:lnTo>
                  <a:pt x="12192000" y="0"/>
                </a:lnTo>
                <a:lnTo>
                  <a:pt x="12192000" y="4900613"/>
                </a:lnTo>
                <a:lnTo>
                  <a:pt x="0" y="4900613"/>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5" name="Rectangle 34">
            <a:extLst>
              <a:ext uri="{FF2B5EF4-FFF2-40B4-BE49-F238E27FC236}">
                <a16:creationId xmlns:a16="http://schemas.microsoft.com/office/drawing/2014/main" id="{E1C5F8E5-E9FC-B948-BDA7-7A48D6034DA1}"/>
              </a:ext>
            </a:extLst>
          </p:cNvPr>
          <p:cNvSpPr/>
          <p:nvPr userDrawn="1"/>
        </p:nvSpPr>
        <p:spPr>
          <a:xfrm>
            <a:off x="0" y="4898581"/>
            <a:ext cx="12192000" cy="13382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619D9-865D-AD45-9D48-7E7929244CB4}"/>
              </a:ext>
            </a:extLst>
          </p:cNvPr>
          <p:cNvSpPr>
            <a:spLocks noGrp="1"/>
          </p:cNvSpPr>
          <p:nvPr>
            <p:ph type="title"/>
          </p:nvPr>
        </p:nvSpPr>
        <p:spPr>
          <a:xfrm>
            <a:off x="831850" y="5060866"/>
            <a:ext cx="10515600" cy="997510"/>
          </a:xfrm>
        </p:spPr>
        <p:txBody>
          <a:bodyPr>
            <a:noAutofit/>
          </a:bodyPr>
          <a:lstStyle>
            <a:lvl1pPr>
              <a:defRPr sz="5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016210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Section Divider">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C5F6EC77-ACC9-AF40-830A-B35C992F887E}"/>
              </a:ext>
            </a:extLst>
          </p:cNvPr>
          <p:cNvSpPr>
            <a:spLocks noGrp="1"/>
          </p:cNvSpPr>
          <p:nvPr>
            <p:ph type="pic" sz="quarter" idx="13"/>
          </p:nvPr>
        </p:nvSpPr>
        <p:spPr>
          <a:xfrm>
            <a:off x="0" y="0"/>
            <a:ext cx="12192000" cy="6858000"/>
          </a:xfrm>
          <a:custGeom>
            <a:avLst/>
            <a:gdLst>
              <a:gd name="connsiteX0" fmla="*/ 0 w 12192000"/>
              <a:gd name="connsiteY0" fmla="*/ 6238874 h 6858000"/>
              <a:gd name="connsiteX1" fmla="*/ 12192000 w 12192000"/>
              <a:gd name="connsiteY1" fmla="*/ 6238874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4900613 h 6858000"/>
              <a:gd name="connsiteX7" fmla="*/ 0 w 12192000"/>
              <a:gd name="connsiteY7" fmla="*/ 49006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238874"/>
                </a:moveTo>
                <a:lnTo>
                  <a:pt x="12192000" y="6238874"/>
                </a:lnTo>
                <a:lnTo>
                  <a:pt x="12192000" y="6858000"/>
                </a:lnTo>
                <a:lnTo>
                  <a:pt x="0" y="6858000"/>
                </a:lnTo>
                <a:close/>
                <a:moveTo>
                  <a:pt x="0" y="0"/>
                </a:moveTo>
                <a:lnTo>
                  <a:pt x="12192000" y="0"/>
                </a:lnTo>
                <a:lnTo>
                  <a:pt x="12192000" y="4900613"/>
                </a:lnTo>
                <a:lnTo>
                  <a:pt x="0" y="4900613"/>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5" name="Rectangle 34">
            <a:extLst>
              <a:ext uri="{FF2B5EF4-FFF2-40B4-BE49-F238E27FC236}">
                <a16:creationId xmlns:a16="http://schemas.microsoft.com/office/drawing/2014/main" id="{E1C5F8E5-E9FC-B948-BDA7-7A48D6034DA1}"/>
              </a:ext>
            </a:extLst>
          </p:cNvPr>
          <p:cNvSpPr/>
          <p:nvPr userDrawn="1"/>
        </p:nvSpPr>
        <p:spPr>
          <a:xfrm>
            <a:off x="0" y="4898581"/>
            <a:ext cx="12192000" cy="13382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619D9-865D-AD45-9D48-7E7929244CB4}"/>
              </a:ext>
            </a:extLst>
          </p:cNvPr>
          <p:cNvSpPr>
            <a:spLocks noGrp="1"/>
          </p:cNvSpPr>
          <p:nvPr>
            <p:ph type="title"/>
          </p:nvPr>
        </p:nvSpPr>
        <p:spPr>
          <a:xfrm>
            <a:off x="831850" y="5060866"/>
            <a:ext cx="10515600" cy="997510"/>
          </a:xfrm>
        </p:spPr>
        <p:txBody>
          <a:bodyPr>
            <a:noAutofit/>
          </a:bodyPr>
          <a:lstStyle>
            <a:lvl1pPr>
              <a:defRPr sz="5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412307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 red">
    <p:bg>
      <p:bgPr>
        <a:gradFill flip="none" rotWithShape="1">
          <a:gsLst>
            <a:gs pos="100000">
              <a:schemeClr val="accent1">
                <a:lumMod val="75000"/>
              </a:schemeClr>
            </a:gs>
            <a:gs pos="57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2B624F-674A-AE3A-097F-1424F523D5AC}"/>
              </a:ext>
            </a:extLst>
          </p:cNvPr>
          <p:cNvSpPr>
            <a:spLocks noGrp="1"/>
          </p:cNvSpPr>
          <p:nvPr>
            <p:ph type="title"/>
          </p:nvPr>
        </p:nvSpPr>
        <p:spPr>
          <a:xfrm>
            <a:off x="573608" y="949078"/>
            <a:ext cx="10515600" cy="2110244"/>
          </a:xfrm>
        </p:spPr>
        <p:txBody>
          <a:bodyPr anchor="t" anchorCtr="0"/>
          <a:lstStyle>
            <a:lvl1pPr>
              <a:defRPr sz="6000">
                <a:solidFill>
                  <a:schemeClr val="bg1"/>
                </a:solidFill>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151FFBBD-BFCA-F141-9979-9CE87DF6E64C}"/>
              </a:ext>
            </a:extLst>
          </p:cNvPr>
          <p:cNvSpPr>
            <a:spLocks noGrp="1"/>
          </p:cNvSpPr>
          <p:nvPr>
            <p:ph type="body" idx="1"/>
          </p:nvPr>
        </p:nvSpPr>
        <p:spPr>
          <a:xfrm>
            <a:off x="573608" y="333445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Rectangle 1">
            <a:extLst>
              <a:ext uri="{FF2B5EF4-FFF2-40B4-BE49-F238E27FC236}">
                <a16:creationId xmlns:a16="http://schemas.microsoft.com/office/drawing/2014/main" id="{42DB52F7-F528-5CF7-8786-D03DC4F4536A}"/>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388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 blue">
    <p:bg>
      <p:bgPr>
        <a:gradFill flip="none" rotWithShape="1">
          <a:gsLst>
            <a:gs pos="0">
              <a:schemeClr val="accent2">
                <a:lumMod val="89000"/>
              </a:schemeClr>
            </a:gs>
            <a:gs pos="38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AFAE8C-11DC-15E3-685F-655DC91379EF}"/>
              </a:ext>
            </a:extLst>
          </p:cNvPr>
          <p:cNvSpPr>
            <a:spLocks noGrp="1"/>
          </p:cNvSpPr>
          <p:nvPr>
            <p:ph type="title"/>
          </p:nvPr>
        </p:nvSpPr>
        <p:spPr>
          <a:xfrm>
            <a:off x="573608" y="949078"/>
            <a:ext cx="10515600" cy="2110244"/>
          </a:xfrm>
        </p:spPr>
        <p:txBody>
          <a:bodyPr anchor="t" anchorCtr="0"/>
          <a:lstStyle>
            <a:lvl1pPr>
              <a:defRPr sz="6000">
                <a:solidFill>
                  <a:schemeClr val="bg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F281D7A0-E782-45AA-2601-4D1FEB5A5864}"/>
              </a:ext>
            </a:extLst>
          </p:cNvPr>
          <p:cNvSpPr>
            <a:spLocks noGrp="1"/>
          </p:cNvSpPr>
          <p:nvPr>
            <p:ph type="body" idx="1"/>
          </p:nvPr>
        </p:nvSpPr>
        <p:spPr>
          <a:xfrm>
            <a:off x="573608" y="333445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Rectangle 1">
            <a:extLst>
              <a:ext uri="{FF2B5EF4-FFF2-40B4-BE49-F238E27FC236}">
                <a16:creationId xmlns:a16="http://schemas.microsoft.com/office/drawing/2014/main" id="{F8CEFE97-C066-10C2-F2A0-ED50E2F1FCAB}"/>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073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FE619B0-A08C-4027-AA78-9AE236A187C4}" type="datetimeFigureOut">
              <a:rPr lang="en-GB" smtClean="0"/>
              <a:t>15/07/2025</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0360B298-AF53-4225-B9B4-DED010FD300F}" type="slidenum">
              <a:rPr lang="en-GB" smtClean="0"/>
              <a:t>‹#›</a:t>
            </a:fld>
            <a:endParaRPr lang="en-GB"/>
          </a:p>
        </p:txBody>
      </p:sp>
    </p:spTree>
    <p:extLst>
      <p:ext uri="{BB962C8B-B14F-4D97-AF65-F5344CB8AC3E}">
        <p14:creationId xmlns:p14="http://schemas.microsoft.com/office/powerpoint/2010/main" val="18379233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 green">
    <p:bg>
      <p:bgPr>
        <a:gradFill flip="none" rotWithShape="1">
          <a:gsLst>
            <a:gs pos="0">
              <a:schemeClr val="accent3"/>
            </a:gs>
            <a:gs pos="50000">
              <a:srgbClr val="002622"/>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34417E-21B1-58E2-FFF7-9D683F94C51A}"/>
              </a:ext>
            </a:extLst>
          </p:cNvPr>
          <p:cNvSpPr>
            <a:spLocks noGrp="1"/>
          </p:cNvSpPr>
          <p:nvPr>
            <p:ph type="title"/>
          </p:nvPr>
        </p:nvSpPr>
        <p:spPr>
          <a:xfrm>
            <a:off x="573608" y="949078"/>
            <a:ext cx="10515600" cy="2110244"/>
          </a:xfrm>
        </p:spPr>
        <p:txBody>
          <a:bodyPr anchor="t" anchorCtr="0"/>
          <a:lstStyle>
            <a:lvl1pPr>
              <a:defRPr sz="6000">
                <a:solidFill>
                  <a:schemeClr val="bg1"/>
                </a:solidFill>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0E008D81-6219-ABE0-366B-D78B0F89BD6E}"/>
              </a:ext>
            </a:extLst>
          </p:cNvPr>
          <p:cNvSpPr>
            <a:spLocks noGrp="1"/>
          </p:cNvSpPr>
          <p:nvPr>
            <p:ph type="body" idx="1"/>
          </p:nvPr>
        </p:nvSpPr>
        <p:spPr>
          <a:xfrm>
            <a:off x="573608" y="333445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Rectangle 1">
            <a:extLst>
              <a:ext uri="{FF2B5EF4-FFF2-40B4-BE49-F238E27FC236}">
                <a16:creationId xmlns:a16="http://schemas.microsoft.com/office/drawing/2014/main" id="{8C852FBF-1222-F53B-E1A5-E230C7DAB9C8}"/>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6173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907364-2508-4E8E-A4FD-BCE63AF0188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91849" y="1743445"/>
            <a:ext cx="5608302" cy="3371109"/>
          </a:xfrm>
          <a:prstGeom prst="rect">
            <a:avLst/>
          </a:prstGeom>
        </p:spPr>
      </p:pic>
    </p:spTree>
    <p:extLst>
      <p:ext uri="{BB962C8B-B14F-4D97-AF65-F5344CB8AC3E}">
        <p14:creationId xmlns:p14="http://schemas.microsoft.com/office/powerpoint/2010/main" val="27087469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FE619B0-A08C-4027-AA78-9AE236A187C4}" type="datetimeFigureOut">
              <a:rPr lang="en-GB" smtClean="0"/>
              <a:t>15/07/2025</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360B298-AF53-4225-B9B4-DED010FD300F}" type="slidenum">
              <a:rPr lang="en-GB" smtClean="0"/>
              <a:t>‹#›</a:t>
            </a:fld>
            <a:endParaRPr lang="en-GB"/>
          </a:p>
        </p:txBody>
      </p:sp>
    </p:spTree>
    <p:extLst>
      <p:ext uri="{BB962C8B-B14F-4D97-AF65-F5344CB8AC3E}">
        <p14:creationId xmlns:p14="http://schemas.microsoft.com/office/powerpoint/2010/main" val="2308473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E619B0-A08C-4027-AA78-9AE236A187C4}" type="datetimeFigureOut">
              <a:rPr lang="en-GB" smtClean="0"/>
              <a:t>15/07/2025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60B298-AF53-4225-B9B4-DED010FD300F}" type="slidenum">
              <a:rPr lang="en-GB" smtClean="0"/>
              <a:t>‹#›</a:t>
            </a:fld>
            <a:endParaRPr lang="en-GB"/>
          </a:p>
        </p:txBody>
      </p:sp>
    </p:spTree>
    <p:extLst>
      <p:ext uri="{BB962C8B-B14F-4D97-AF65-F5344CB8AC3E}">
        <p14:creationId xmlns:p14="http://schemas.microsoft.com/office/powerpoint/2010/main" val="28454356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slideLayout" Target="../slideLayouts/slideLayout71.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theme" Target="../theme/theme2.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lvl="0" indent="0" algn="r" rtl="0">
              <a:spcBef>
                <a:spcPts val="0"/>
              </a:spcBef>
              <a:spcAft>
                <a:spcPts val="0"/>
              </a:spcAft>
              <a:buNone/>
            </a:pPr>
            <a:fld id="{00000000-1234-1234-1234-123412341234}"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64186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55F4A7-02AE-9593-1BAF-A88D86792E7B}"/>
              </a:ext>
            </a:extLst>
          </p:cNvPr>
          <p:cNvSpPr>
            <a:spLocks noGrp="1"/>
          </p:cNvSpPr>
          <p:nvPr>
            <p:ph type="title"/>
          </p:nvPr>
        </p:nvSpPr>
        <p:spPr>
          <a:xfrm>
            <a:off x="551597" y="365126"/>
            <a:ext cx="10515600" cy="9975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4918A3-4465-8C8E-B0C6-1F391EA3EEE9}"/>
              </a:ext>
            </a:extLst>
          </p:cNvPr>
          <p:cNvSpPr>
            <a:spLocks noGrp="1"/>
          </p:cNvSpPr>
          <p:nvPr>
            <p:ph type="body" idx="1"/>
          </p:nvPr>
        </p:nvSpPr>
        <p:spPr>
          <a:xfrm>
            <a:off x="551597" y="139532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2521D-E0F5-3FA5-D408-16FF9CF62F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3F19AFCB-A5E4-CE4F-8583-48FFE24742F6}" type="datetimeFigureOut">
              <a:rPr lang="en-US" smtClean="0"/>
              <a:pPr/>
              <a:t>7/15/2025</a:t>
            </a:fld>
            <a:endParaRPr lang="en-US"/>
          </a:p>
        </p:txBody>
      </p:sp>
      <p:sp>
        <p:nvSpPr>
          <p:cNvPr id="5" name="Footer Placeholder 4">
            <a:extLst>
              <a:ext uri="{FF2B5EF4-FFF2-40B4-BE49-F238E27FC236}">
                <a16:creationId xmlns:a16="http://schemas.microsoft.com/office/drawing/2014/main" id="{3229910E-BA01-7259-1C34-E6B63A209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0A26BB5C-DAEC-2D92-7D1E-EAD7EE0B84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1B287C65-F529-6A4B-9307-53EFD28F08ED}" type="slidenum">
              <a:rPr lang="en-US" smtClean="0"/>
              <a:pPr/>
              <a:t>‹#›</a:t>
            </a:fld>
            <a:endParaRPr lang="en-US"/>
          </a:p>
        </p:txBody>
      </p:sp>
    </p:spTree>
    <p:extLst>
      <p:ext uri="{BB962C8B-B14F-4D97-AF65-F5344CB8AC3E}">
        <p14:creationId xmlns:p14="http://schemas.microsoft.com/office/powerpoint/2010/main" val="1147150549"/>
      </p:ext>
    </p:extLst>
  </p:cSld>
  <p:clrMap bg1="lt1" tx1="dk1" bg2="lt2" tx2="dk2" accent1="accent1" accent2="accent2" accent3="accent3" accent4="accent4" accent5="accent5" accent6="accent6" hlink="hlink" folHlink="folHlink"/>
  <p:sldLayoutIdLst>
    <p:sldLayoutId id="2147483727" r:id="rId1"/>
    <p:sldLayoutId id="2147483660" r:id="rId2"/>
    <p:sldLayoutId id="2147483725" r:id="rId3"/>
    <p:sldLayoutId id="2147483726" r:id="rId4"/>
    <p:sldLayoutId id="2147483728" r:id="rId5"/>
    <p:sldLayoutId id="2147483695" r:id="rId6"/>
    <p:sldLayoutId id="2147483730" r:id="rId7"/>
    <p:sldLayoutId id="2147483731" r:id="rId8"/>
    <p:sldLayoutId id="2147483682" r:id="rId9"/>
    <p:sldLayoutId id="2147483688" r:id="rId10"/>
    <p:sldLayoutId id="2147483689" r:id="rId11"/>
    <p:sldLayoutId id="2147483696" r:id="rId12"/>
    <p:sldLayoutId id="2147483690" r:id="rId13"/>
    <p:sldLayoutId id="2147483697" r:id="rId14"/>
    <p:sldLayoutId id="2147483680" r:id="rId15"/>
    <p:sldLayoutId id="2147483698" r:id="rId16"/>
    <p:sldLayoutId id="2147483687" r:id="rId17"/>
    <p:sldLayoutId id="2147483683" r:id="rId18"/>
    <p:sldLayoutId id="2147483686" r:id="rId19"/>
    <p:sldLayoutId id="2147483685" r:id="rId20"/>
    <p:sldLayoutId id="2147483684" r:id="rId21"/>
    <p:sldLayoutId id="2147483681" r:id="rId22"/>
    <p:sldLayoutId id="2147483679" r:id="rId23"/>
    <p:sldLayoutId id="2147483678" r:id="rId24"/>
    <p:sldLayoutId id="2147483676" r:id="rId25"/>
    <p:sldLayoutId id="2147483675" r:id="rId26"/>
    <p:sldLayoutId id="2147483700" r:id="rId27"/>
    <p:sldLayoutId id="2147483662" r:id="rId28"/>
    <p:sldLayoutId id="2147483707" r:id="rId29"/>
    <p:sldLayoutId id="2147483708" r:id="rId30"/>
    <p:sldLayoutId id="2147483709" r:id="rId31"/>
    <p:sldLayoutId id="2147483710" r:id="rId32"/>
    <p:sldLayoutId id="2147483711" r:id="rId33"/>
    <p:sldLayoutId id="2147483712" r:id="rId34"/>
    <p:sldLayoutId id="2147483717" r:id="rId35"/>
    <p:sldLayoutId id="2147483718" r:id="rId36"/>
    <p:sldLayoutId id="2147483724" r:id="rId37"/>
    <p:sldLayoutId id="2147483719" r:id="rId38"/>
    <p:sldLayoutId id="2147483722" r:id="rId39"/>
    <p:sldLayoutId id="2147483723" r:id="rId40"/>
    <p:sldLayoutId id="2147483720" r:id="rId41"/>
    <p:sldLayoutId id="2147483713" r:id="rId42"/>
    <p:sldLayoutId id="2147483714" r:id="rId43"/>
    <p:sldLayoutId id="2147483715" r:id="rId44"/>
    <p:sldLayoutId id="2147483716" r:id="rId45"/>
    <p:sldLayoutId id="2147483721" r:id="rId46"/>
    <p:sldLayoutId id="2147483729" r:id="rId47"/>
    <p:sldLayoutId id="2147483677" r:id="rId48"/>
    <p:sldLayoutId id="2147483692" r:id="rId49"/>
    <p:sldLayoutId id="2147483693" r:id="rId50"/>
    <p:sldLayoutId id="2147483694" r:id="rId51"/>
    <p:sldLayoutId id="2147483703" r:id="rId52"/>
    <p:sldLayoutId id="2147483701" r:id="rId53"/>
    <p:sldLayoutId id="2147483702" r:id="rId54"/>
    <p:sldLayoutId id="2147483732" r:id="rId55"/>
  </p:sldLayoutIdLst>
  <p:txStyles>
    <p:titleStyle>
      <a:lvl1pPr algn="l" defTabSz="914400" rtl="0" eaLnBrk="1" latinLnBrk="0" hangingPunct="1">
        <a:lnSpc>
          <a:spcPct val="90000"/>
        </a:lnSpc>
        <a:spcBef>
          <a:spcPct val="0"/>
        </a:spcBef>
        <a:buNone/>
        <a:defRPr sz="3200" b="1" kern="1200">
          <a:solidFill>
            <a:schemeClr val="tx1"/>
          </a:solidFill>
          <a:latin typeface="+mn-lt"/>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1.xml"/><Relationship Id="rId1" Type="http://schemas.openxmlformats.org/officeDocument/2006/relationships/slideLayout" Target="../slideLayouts/slideLayout85.xml"/><Relationship Id="rId4" Type="http://schemas.openxmlformats.org/officeDocument/2006/relationships/image" Target="../media/image8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85.xml"/><Relationship Id="rId6" Type="http://schemas.openxmlformats.org/officeDocument/2006/relationships/image" Target="../media/image85.gif"/><Relationship Id="rId11" Type="http://schemas.openxmlformats.org/officeDocument/2006/relationships/image" Target="../media/image90.png"/><Relationship Id="rId5" Type="http://schemas.openxmlformats.org/officeDocument/2006/relationships/image" Target="../media/image84.jpg"/><Relationship Id="rId10" Type="http://schemas.openxmlformats.org/officeDocument/2006/relationships/image" Target="../media/image89.png"/><Relationship Id="rId4" Type="http://schemas.openxmlformats.org/officeDocument/2006/relationships/image" Target="../media/image83.gif"/><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hyperlink" Target="https://governmenthouse.gg/the-kings-award-for-enterprise/" TargetMode="External"/><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93.png"/><Relationship Id="rId7" Type="http://schemas.openxmlformats.org/officeDocument/2006/relationships/diagramColors" Target="../diagrams/colors11.xml"/><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D7A84-B273-D74D-8649-7067EA31401A}"/>
              </a:ext>
            </a:extLst>
          </p:cNvPr>
          <p:cNvSpPr>
            <a:spLocks noGrp="1"/>
          </p:cNvSpPr>
          <p:nvPr>
            <p:ph type="ctrTitle"/>
          </p:nvPr>
        </p:nvSpPr>
        <p:spPr>
          <a:xfrm>
            <a:off x="861299" y="2316855"/>
            <a:ext cx="6278218" cy="3289853"/>
          </a:xfrm>
        </p:spPr>
        <p:txBody>
          <a:bodyPr>
            <a:normAutofit/>
          </a:bodyPr>
          <a:lstStyle/>
          <a:p>
            <a:r>
              <a:rPr lang="en-US" sz="6600" dirty="0">
                <a:latin typeface="Arial"/>
                <a:cs typeface="Arial"/>
              </a:rPr>
              <a:t>The King's Awards for Enterprise </a:t>
            </a:r>
            <a:endParaRPr lang="en-US" sz="6000" dirty="0"/>
          </a:p>
        </p:txBody>
      </p:sp>
      <p:pic>
        <p:nvPicPr>
          <p:cNvPr id="4" name="Picture 4" descr="A picture containing text, clipart&#10;&#10;Description automatically generated">
            <a:extLst>
              <a:ext uri="{FF2B5EF4-FFF2-40B4-BE49-F238E27FC236}">
                <a16:creationId xmlns:a16="http://schemas.microsoft.com/office/drawing/2014/main" id="{7BBC8C45-7401-0FF7-ABD2-DF561460FBAC}"/>
              </a:ext>
            </a:extLst>
          </p:cNvPr>
          <p:cNvPicPr>
            <a:picLocks noChangeAspect="1"/>
          </p:cNvPicPr>
          <p:nvPr/>
        </p:nvPicPr>
        <p:blipFill>
          <a:blip r:embed="rId2"/>
          <a:stretch>
            <a:fillRect/>
          </a:stretch>
        </p:blipFill>
        <p:spPr>
          <a:xfrm>
            <a:off x="6043613" y="4914034"/>
            <a:ext cx="1109229" cy="1298864"/>
          </a:xfrm>
          <a:prstGeom prst="rect">
            <a:avLst/>
          </a:prstGeom>
        </p:spPr>
      </p:pic>
    </p:spTree>
    <p:extLst>
      <p:ext uri="{BB962C8B-B14F-4D97-AF65-F5344CB8AC3E}">
        <p14:creationId xmlns:p14="http://schemas.microsoft.com/office/powerpoint/2010/main" val="2033614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5"/>
        <p:cNvGrpSpPr/>
        <p:nvPr/>
      </p:nvGrpSpPr>
      <p:grpSpPr>
        <a:xfrm>
          <a:off x="0" y="0"/>
          <a:ext cx="0" cy="0"/>
          <a:chOff x="0" y="0"/>
          <a:chExt cx="0" cy="0"/>
        </a:xfrm>
      </p:grpSpPr>
      <p:cxnSp>
        <p:nvCxnSpPr>
          <p:cNvPr id="373" name="Straight Connector 372">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5" name="Rectangle 374">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77" name="Rectangle 376">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379" name="Rectangle 37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67" name="Google Shape;367;p1" descr="Title"/>
          <p:cNvSpPr txBox="1">
            <a:spLocks noGrp="1"/>
          </p:cNvSpPr>
          <p:nvPr>
            <p:ph type="title"/>
          </p:nvPr>
        </p:nvSpPr>
        <p:spPr>
          <a:xfrm>
            <a:off x="492370" y="516835"/>
            <a:ext cx="3084844" cy="5772840"/>
          </a:xfrm>
          <a:prstGeom prst="rect">
            <a:avLst/>
          </a:prstGeom>
        </p:spPr>
        <p:txBody>
          <a:bodyPr spcFirstLastPara="1" vert="horz" lIns="91440" tIns="45720" rIns="91440" bIns="45720" rtlCol="0" anchor="ctr" anchorCtr="0">
            <a:normAutofit/>
          </a:bodyPr>
          <a:lstStyle/>
          <a:p>
            <a:pPr marL="0" lvl="0" indent="0">
              <a:lnSpc>
                <a:spcPct val="85000"/>
              </a:lnSpc>
              <a:spcBef>
                <a:spcPct val="0"/>
              </a:spcBef>
              <a:spcAft>
                <a:spcPts val="0"/>
              </a:spcAft>
              <a:buClr>
                <a:schemeClr val="lt1"/>
              </a:buClr>
              <a:buSzPct val="100000"/>
            </a:pPr>
            <a:r>
              <a:rPr lang="en-US" sz="3600">
                <a:solidFill>
                  <a:srgbClr val="FFFFFF"/>
                </a:solidFill>
                <a:latin typeface="+mj-lt"/>
                <a:ea typeface="+mj-ea"/>
                <a:cs typeface="+mj-cs"/>
              </a:rPr>
              <a:t>Assessment process</a:t>
            </a:r>
            <a:br>
              <a:rPr lang="en-US" sz="3600">
                <a:solidFill>
                  <a:srgbClr val="FFFFFF"/>
                </a:solidFill>
                <a:latin typeface="+mj-lt"/>
                <a:ea typeface="+mj-ea"/>
                <a:cs typeface="+mj-cs"/>
              </a:rPr>
            </a:br>
            <a:r>
              <a:rPr lang="en-US" sz="3600">
                <a:solidFill>
                  <a:srgbClr val="FFFFFF"/>
                </a:solidFill>
                <a:latin typeface="+mj-lt"/>
                <a:ea typeface="+mj-ea"/>
                <a:cs typeface="+mj-cs"/>
              </a:rPr>
              <a:t> </a:t>
            </a:r>
          </a:p>
        </p:txBody>
      </p:sp>
      <p:sp>
        <p:nvSpPr>
          <p:cNvPr id="383" name="Rectangle 38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aphicFrame>
        <p:nvGraphicFramePr>
          <p:cNvPr id="370" name="Google Shape;366;p1">
            <a:extLst>
              <a:ext uri="{FF2B5EF4-FFF2-40B4-BE49-F238E27FC236}">
                <a16:creationId xmlns:a16="http://schemas.microsoft.com/office/drawing/2014/main" id="{C423515F-137F-9D16-B3C3-88F2FA93E460}"/>
              </a:ext>
            </a:extLst>
          </p:cNvPr>
          <p:cNvGraphicFramePr/>
          <p:nvPr>
            <p:extLst>
              <p:ext uri="{D42A27DB-BD31-4B8C-83A1-F6EECF244321}">
                <p14:modId xmlns:p14="http://schemas.microsoft.com/office/powerpoint/2010/main" val="148136709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9478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3D2E7-0A43-DCDC-A6F7-8975DAE558F0}"/>
              </a:ext>
            </a:extLst>
          </p:cNvPr>
          <p:cNvSpPr>
            <a:spLocks noGrp="1"/>
          </p:cNvSpPr>
          <p:nvPr>
            <p:ph type="ctrTitle"/>
          </p:nvPr>
        </p:nvSpPr>
        <p:spPr/>
        <p:txBody>
          <a:bodyPr/>
          <a:lstStyle/>
          <a:p>
            <a:r>
              <a:rPr lang="en-GB"/>
              <a:t>Creating a Strong Application</a:t>
            </a:r>
          </a:p>
        </p:txBody>
      </p:sp>
      <p:sp>
        <p:nvSpPr>
          <p:cNvPr id="4" name="Subtitle 3">
            <a:extLst>
              <a:ext uri="{FF2B5EF4-FFF2-40B4-BE49-F238E27FC236}">
                <a16:creationId xmlns:a16="http://schemas.microsoft.com/office/drawing/2014/main" id="{43AFB026-7CE9-D444-B6B7-164990EDAEC6}"/>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738413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3" name="Rectangle 12">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5" name="Rectangle 14">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22112914-F8B2-EC4D-9F31-A14DEB477A21}"/>
              </a:ext>
            </a:extLst>
          </p:cNvPr>
          <p:cNvSpPr>
            <a:spLocks noGrp="1"/>
          </p:cNvSpPr>
          <p:nvPr>
            <p:ph type="title"/>
          </p:nvPr>
        </p:nvSpPr>
        <p:spPr>
          <a:xfrm>
            <a:off x="492370" y="516835"/>
            <a:ext cx="3084844" cy="5772840"/>
          </a:xfrm>
        </p:spPr>
        <p:txBody>
          <a:bodyPr vert="horz" lIns="91440" tIns="45720" rIns="91440" bIns="45720" rtlCol="0" anchor="ctr">
            <a:normAutofit/>
          </a:bodyPr>
          <a:lstStyle/>
          <a:p>
            <a:r>
              <a:rPr lang="en-US" sz="3600">
                <a:solidFill>
                  <a:srgbClr val="FFFFFF"/>
                </a:solidFill>
                <a:latin typeface="+mj-lt"/>
                <a:cs typeface="+mj-cs"/>
              </a:rPr>
              <a:t>Application Guidance</a:t>
            </a:r>
          </a:p>
        </p:txBody>
      </p:sp>
      <p:sp>
        <p:nvSpPr>
          <p:cNvPr id="19" name="Rectangle 18">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aphicFrame>
        <p:nvGraphicFramePr>
          <p:cNvPr id="5" name="Content Placeholder 2">
            <a:extLst>
              <a:ext uri="{FF2B5EF4-FFF2-40B4-BE49-F238E27FC236}">
                <a16:creationId xmlns:a16="http://schemas.microsoft.com/office/drawing/2014/main" id="{D7CB0DBC-36BB-965F-BD6E-473763DE9DBC}"/>
              </a:ext>
            </a:extLst>
          </p:cNvPr>
          <p:cNvGraphicFramePr>
            <a:graphicFrameLocks noGrp="1"/>
          </p:cNvGraphicFramePr>
          <p:nvPr>
            <p:ph idx="1"/>
            <p:extLst>
              <p:ext uri="{D42A27DB-BD31-4B8C-83A1-F6EECF244321}">
                <p14:modId xmlns:p14="http://schemas.microsoft.com/office/powerpoint/2010/main" val="250292579"/>
              </p:ext>
            </p:extLst>
          </p:nvPr>
        </p:nvGraphicFramePr>
        <p:xfrm>
          <a:off x="4737609" y="449172"/>
          <a:ext cx="7029518" cy="6043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9570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D89E42-D342-7C73-81E8-6A7EF4803151}"/>
              </a:ext>
            </a:extLst>
          </p:cNvPr>
          <p:cNvSpPr>
            <a:spLocks noGrp="1"/>
          </p:cNvSpPr>
          <p:nvPr>
            <p:ph type="ctrTitle"/>
          </p:nvPr>
        </p:nvSpPr>
        <p:spPr>
          <a:xfrm>
            <a:off x="1097280" y="758952"/>
            <a:ext cx="10058400" cy="3892168"/>
          </a:xfrm>
        </p:spPr>
        <p:txBody>
          <a:bodyPr>
            <a:normAutofit/>
          </a:bodyPr>
          <a:lstStyle/>
          <a:p>
            <a:r>
              <a:rPr lang="en-GB"/>
              <a:t>Tips for a strong application – Innovation</a:t>
            </a:r>
          </a:p>
        </p:txBody>
      </p:sp>
      <p:sp>
        <p:nvSpPr>
          <p:cNvPr id="11" name="Rectangle 10">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3841203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2" name="Rectangle 31">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34" name="Rectangle 33">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descr="Title">
            <a:extLst>
              <a:ext uri="{FF2B5EF4-FFF2-40B4-BE49-F238E27FC236}">
                <a16:creationId xmlns:a16="http://schemas.microsoft.com/office/drawing/2014/main" id="{B148C77F-115C-2D44-8F2F-53583C243F59}"/>
              </a:ext>
            </a:extLst>
          </p:cNvPr>
          <p:cNvSpPr>
            <a:spLocks noGrp="1"/>
          </p:cNvSpPr>
          <p:nvPr>
            <p:ph type="title"/>
          </p:nvPr>
        </p:nvSpPr>
        <p:spPr>
          <a:xfrm>
            <a:off x="492370" y="516835"/>
            <a:ext cx="3084844" cy="5772840"/>
          </a:xfrm>
        </p:spPr>
        <p:txBody>
          <a:bodyPr vert="horz" lIns="91440" tIns="45720" rIns="91440" bIns="45720" rtlCol="0" anchor="ctr">
            <a:normAutofit/>
          </a:bodyPr>
          <a:lstStyle/>
          <a:p>
            <a:r>
              <a:rPr lang="en-US" sz="4400">
                <a:solidFill>
                  <a:srgbClr val="FFFFFF"/>
                </a:solidFill>
                <a:latin typeface="+mj-lt"/>
                <a:cs typeface="+mj-cs"/>
              </a:rPr>
              <a:t>Application Guidance: </a:t>
            </a:r>
            <a:br>
              <a:rPr lang="en-US" sz="3600">
                <a:solidFill>
                  <a:srgbClr val="FFFFFF"/>
                </a:solidFill>
                <a:latin typeface="+mj-lt"/>
                <a:cs typeface="+mj-cs"/>
              </a:rPr>
            </a:br>
            <a:br>
              <a:rPr lang="en-US" sz="3600">
                <a:solidFill>
                  <a:srgbClr val="FFFFFF"/>
                </a:solidFill>
                <a:latin typeface="+mj-lt"/>
                <a:cs typeface="+mj-cs"/>
              </a:rPr>
            </a:br>
            <a:r>
              <a:rPr lang="en-US" sz="3600">
                <a:solidFill>
                  <a:srgbClr val="FFFFFF"/>
                </a:solidFill>
                <a:latin typeface="+mj-lt"/>
                <a:cs typeface="+mj-cs"/>
              </a:rPr>
              <a:t>Innovation </a:t>
            </a:r>
          </a:p>
        </p:txBody>
      </p:sp>
      <p:sp>
        <p:nvSpPr>
          <p:cNvPr id="38" name="Rectangle 37">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aphicFrame>
        <p:nvGraphicFramePr>
          <p:cNvPr id="24" name="Text Placeholder 4">
            <a:extLst>
              <a:ext uri="{FF2B5EF4-FFF2-40B4-BE49-F238E27FC236}">
                <a16:creationId xmlns:a16="http://schemas.microsoft.com/office/drawing/2014/main" id="{FC4A1076-A386-5D44-2BB2-70FDBD396F5C}"/>
              </a:ext>
            </a:extLst>
          </p:cNvPr>
          <p:cNvGraphicFramePr/>
          <p:nvPr>
            <p:extLst>
              <p:ext uri="{D42A27DB-BD31-4B8C-83A1-F6EECF244321}">
                <p14:modId xmlns:p14="http://schemas.microsoft.com/office/powerpoint/2010/main" val="3193064780"/>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9475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5"/>
        <p:cNvGrpSpPr/>
        <p:nvPr/>
      </p:nvGrpSpPr>
      <p:grpSpPr>
        <a:xfrm>
          <a:off x="0" y="0"/>
          <a:ext cx="0" cy="0"/>
          <a:chOff x="0" y="0"/>
          <a:chExt cx="0" cy="0"/>
        </a:xfrm>
      </p:grpSpPr>
      <p:sp>
        <p:nvSpPr>
          <p:cNvPr id="372" name="Rectangle 371">
            <a:extLst>
              <a:ext uri="{FF2B5EF4-FFF2-40B4-BE49-F238E27FC236}">
                <a16:creationId xmlns:a16="http://schemas.microsoft.com/office/drawing/2014/main" id="{7DE3B1B8-DC38-48E8-8C31-EF790659B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74" name="Rectangle 373">
            <a:extLst>
              <a:ext uri="{FF2B5EF4-FFF2-40B4-BE49-F238E27FC236}">
                <a16:creationId xmlns:a16="http://schemas.microsoft.com/office/drawing/2014/main" id="{9E63FFFE-1DB2-4A0F-B495-35782F162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76" name="Straight Connector 375">
            <a:extLst>
              <a:ext uri="{FF2B5EF4-FFF2-40B4-BE49-F238E27FC236}">
                <a16:creationId xmlns:a16="http://schemas.microsoft.com/office/drawing/2014/main" id="{32BB9A07-8AB8-4D82-B3BC-B500DDEC7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8" name="Rectangle 377">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80" name="Rectangle 379">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67" name="Google Shape;367;p1" descr="Title"/>
          <p:cNvSpPr txBox="1">
            <a:spLocks noGrp="1"/>
          </p:cNvSpPr>
          <p:nvPr>
            <p:ph type="title"/>
          </p:nvPr>
        </p:nvSpPr>
        <p:spPr>
          <a:xfrm>
            <a:off x="492370" y="516835"/>
            <a:ext cx="3084844" cy="2103875"/>
          </a:xfrm>
          <a:prstGeom prst="rect">
            <a:avLst/>
          </a:prstGeom>
        </p:spPr>
        <p:txBody>
          <a:bodyPr spcFirstLastPara="1" vert="horz" lIns="91440" tIns="45720" rIns="91440" bIns="45720" rtlCol="0" anchor="b" anchorCtr="0">
            <a:normAutofit/>
          </a:bodyPr>
          <a:lstStyle/>
          <a:p>
            <a:pPr marL="0" lvl="0" indent="0">
              <a:lnSpc>
                <a:spcPct val="85000"/>
              </a:lnSpc>
              <a:spcBef>
                <a:spcPct val="0"/>
              </a:spcBef>
              <a:spcAft>
                <a:spcPts val="0"/>
              </a:spcAft>
              <a:buClr>
                <a:schemeClr val="lt1"/>
              </a:buClr>
              <a:buSzPct val="100000"/>
            </a:pPr>
            <a:br>
              <a:rPr lang="en-US" sz="3600">
                <a:solidFill>
                  <a:srgbClr val="FFFFFF"/>
                </a:solidFill>
                <a:latin typeface="+mj-lt"/>
                <a:ea typeface="+mj-ea"/>
                <a:cs typeface="+mj-cs"/>
              </a:rPr>
            </a:br>
            <a:r>
              <a:rPr lang="en-US" sz="3600">
                <a:solidFill>
                  <a:srgbClr val="FFFFFF"/>
                </a:solidFill>
                <a:latin typeface="+mj-lt"/>
                <a:ea typeface="+mj-ea"/>
                <a:cs typeface="+mj-cs"/>
              </a:rPr>
              <a:t>Tips for a strong application – Innovation</a:t>
            </a:r>
          </a:p>
        </p:txBody>
      </p:sp>
      <p:sp>
        <p:nvSpPr>
          <p:cNvPr id="382" name="Rectangle 381">
            <a:extLst>
              <a:ext uri="{FF2B5EF4-FFF2-40B4-BE49-F238E27FC236}">
                <a16:creationId xmlns:a16="http://schemas.microsoft.com/office/drawing/2014/main" id="{F9DB1FE5-9D46-433B-99D1-2F1B8DC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66" name="Google Shape;366;p1"/>
          <p:cNvSpPr txBox="1">
            <a:spLocks/>
          </p:cNvSpPr>
          <p:nvPr/>
        </p:nvSpPr>
        <p:spPr>
          <a:xfrm>
            <a:off x="4792442" y="994488"/>
            <a:ext cx="6252192" cy="3888199"/>
          </a:xfrm>
          <a:prstGeom prst="rect">
            <a:avLst/>
          </a:prstGeom>
          <a:noFill/>
          <a:ln>
            <a:noFill/>
          </a:ln>
        </p:spPr>
        <p:txBody>
          <a:bodyPr spcFirstLastPara="1" wrap="square" lIns="91425" tIns="45700" rIns="91425" bIns="45700" anchor="t" anchorCtr="0">
            <a:noAutofit/>
          </a:bodyPr>
          <a:lstStyle/>
          <a:p>
            <a:pPr marL="91440" defTabSz="365760">
              <a:spcAft>
                <a:spcPts val="600"/>
              </a:spcAft>
            </a:pPr>
            <a:r>
              <a:rPr lang="en-GB" sz="1280" b="1" kern="1200">
                <a:solidFill>
                  <a:schemeClr val="tx1"/>
                </a:solidFill>
                <a:latin typeface="+mn-lt"/>
                <a:ea typeface="+mn-ea"/>
                <a:cs typeface="+mn-cs"/>
              </a:rPr>
              <a:t>The Innovation</a:t>
            </a:r>
          </a:p>
          <a:p>
            <a:pPr marL="91440" defTabSz="365760">
              <a:spcAft>
                <a:spcPts val="600"/>
              </a:spcAft>
            </a:pPr>
            <a:endParaRPr lang="en-GB" sz="1440" kern="1200">
              <a:solidFill>
                <a:schemeClr val="tx1"/>
              </a:solidFill>
              <a:latin typeface="+mn-lt"/>
              <a:ea typeface="+mn-ea"/>
              <a:cs typeface="+mn-cs"/>
            </a:endParaRPr>
          </a:p>
          <a:p>
            <a:pPr marL="91440" defTabSz="365760">
              <a:spcAft>
                <a:spcPts val="600"/>
              </a:spcAft>
            </a:pPr>
            <a:endParaRPr lang="en-GB" sz="1440" kern="1200">
              <a:solidFill>
                <a:schemeClr val="tx1"/>
              </a:solidFill>
              <a:latin typeface="+mn-lt"/>
              <a:ea typeface="+mn-ea"/>
              <a:cs typeface="+mn-cs"/>
            </a:endParaRPr>
          </a:p>
          <a:p>
            <a:pPr marL="91440" defTabSz="365760">
              <a:spcAft>
                <a:spcPts val="600"/>
              </a:spcAft>
            </a:pPr>
            <a:endParaRPr lang="en-GB" sz="1440" kern="1200">
              <a:solidFill>
                <a:schemeClr val="tx1"/>
              </a:solidFill>
              <a:latin typeface="+mn-lt"/>
              <a:ea typeface="+mn-ea"/>
              <a:cs typeface="+mn-cs"/>
            </a:endParaRPr>
          </a:p>
          <a:p>
            <a:pPr marL="91440" defTabSz="365760">
              <a:spcAft>
                <a:spcPts val="600"/>
              </a:spcAft>
            </a:pPr>
            <a:endParaRPr lang="en-GB" sz="1440" kern="1200">
              <a:solidFill>
                <a:schemeClr val="tx1"/>
              </a:solidFill>
              <a:latin typeface="+mn-lt"/>
              <a:ea typeface="+mn-ea"/>
              <a:cs typeface="+mn-cs"/>
            </a:endParaRPr>
          </a:p>
          <a:p>
            <a:pPr marL="91440" defTabSz="365760">
              <a:spcAft>
                <a:spcPts val="600"/>
              </a:spcAft>
            </a:pPr>
            <a:endParaRPr lang="en-GB" sz="1440" kern="1200">
              <a:solidFill>
                <a:schemeClr val="tx1"/>
              </a:solidFill>
              <a:latin typeface="+mn-lt"/>
              <a:ea typeface="+mn-ea"/>
              <a:cs typeface="+mn-cs"/>
            </a:endParaRPr>
          </a:p>
          <a:p>
            <a:pPr marL="91440" defTabSz="365760">
              <a:spcAft>
                <a:spcPts val="600"/>
              </a:spcAft>
            </a:pPr>
            <a:endParaRPr lang="en-GB" sz="1440" kern="1200">
              <a:solidFill>
                <a:schemeClr val="tx1"/>
              </a:solidFill>
              <a:latin typeface="+mn-lt"/>
              <a:ea typeface="+mn-ea"/>
              <a:cs typeface="+mn-cs"/>
            </a:endParaRPr>
          </a:p>
          <a:p>
            <a:pPr marL="91440" defTabSz="365760">
              <a:spcAft>
                <a:spcPts val="600"/>
              </a:spcAft>
            </a:pPr>
            <a:endParaRPr lang="en-GB" sz="1440" kern="1200">
              <a:solidFill>
                <a:schemeClr val="tx1"/>
              </a:solidFill>
              <a:latin typeface="+mn-lt"/>
              <a:ea typeface="+mn-ea"/>
              <a:cs typeface="+mn-cs"/>
            </a:endParaRPr>
          </a:p>
          <a:p>
            <a:pPr marL="91440" defTabSz="365760">
              <a:spcAft>
                <a:spcPts val="600"/>
              </a:spcAft>
            </a:pPr>
            <a:endParaRPr lang="en-GB" sz="1440" kern="1200">
              <a:solidFill>
                <a:schemeClr val="tx1"/>
              </a:solidFill>
              <a:latin typeface="+mn-lt"/>
              <a:ea typeface="+mn-ea"/>
              <a:cs typeface="+mn-cs"/>
            </a:endParaRPr>
          </a:p>
          <a:p>
            <a:pPr>
              <a:spcAft>
                <a:spcPts val="600"/>
              </a:spcAft>
              <a:buFont typeface="Wingdings" panose="05000000000000000000" pitchFamily="2" charset="2"/>
              <a:buChar char="v"/>
            </a:pPr>
            <a:endParaRPr lang="en-GB"/>
          </a:p>
        </p:txBody>
      </p:sp>
      <p:sp>
        <p:nvSpPr>
          <p:cNvPr id="2" name="TextBox 1">
            <a:extLst>
              <a:ext uri="{FF2B5EF4-FFF2-40B4-BE49-F238E27FC236}">
                <a16:creationId xmlns:a16="http://schemas.microsoft.com/office/drawing/2014/main" id="{09B4A5EC-AF41-DA25-2AC4-B1F114D242C3}"/>
              </a:ext>
            </a:extLst>
          </p:cNvPr>
          <p:cNvSpPr txBox="1"/>
          <p:nvPr/>
        </p:nvSpPr>
        <p:spPr>
          <a:xfrm>
            <a:off x="4742017" y="1427222"/>
            <a:ext cx="2869953" cy="895758"/>
          </a:xfrm>
          <a:prstGeom prst="rect">
            <a:avLst/>
          </a:prstGeom>
          <a:noFill/>
        </p:spPr>
        <p:txBody>
          <a:bodyPr wrap="none" lIns="91440" tIns="45720" rIns="91440" bIns="45720" rtlCol="0" anchor="t">
            <a:spAutoFit/>
          </a:bodyPr>
          <a:lstStyle/>
          <a:p>
            <a:pPr marL="365760" indent="-274320" defTabSz="365760">
              <a:lnSpc>
                <a:spcPct val="90000"/>
              </a:lnSpc>
              <a:spcBef>
                <a:spcPts val="800"/>
              </a:spcBef>
              <a:buClr>
                <a:schemeClr val="accent1"/>
              </a:buClr>
              <a:buSzPts val="1800"/>
              <a:buFont typeface="Wingdings" panose="05000000000000000000" pitchFamily="2" charset="2"/>
              <a:buChar char="v"/>
            </a:pPr>
            <a:r>
              <a:rPr lang="en-GB" sz="1440" kern="1200">
                <a:solidFill>
                  <a:schemeClr val="dk1"/>
                </a:solidFill>
                <a:latin typeface="+mn-lt"/>
                <a:ea typeface="+mn-ea"/>
                <a:cs typeface="+mn-cs"/>
              </a:rPr>
              <a:t>What is the innovation?</a:t>
            </a:r>
          </a:p>
          <a:p>
            <a:pPr marL="365760" indent="-274320" defTabSz="365760">
              <a:lnSpc>
                <a:spcPct val="90000"/>
              </a:lnSpc>
              <a:spcBef>
                <a:spcPts val="800"/>
              </a:spcBef>
              <a:buClr>
                <a:schemeClr val="accent1"/>
              </a:buClr>
              <a:buSzPts val="1800"/>
              <a:buFont typeface="Wingdings" panose="05000000000000000000" pitchFamily="2" charset="2"/>
              <a:buChar char="v"/>
            </a:pPr>
            <a:r>
              <a:rPr lang="en-GB" sz="1440" kern="1200">
                <a:solidFill>
                  <a:schemeClr val="dk1"/>
                </a:solidFill>
                <a:latin typeface="+mn-lt"/>
                <a:ea typeface="+mn-ea"/>
                <a:cs typeface="+mn-cs"/>
              </a:rPr>
              <a:t>How did you validate the idea?</a:t>
            </a:r>
          </a:p>
          <a:p>
            <a:pPr marL="365760" indent="-274320" defTabSz="365760">
              <a:lnSpc>
                <a:spcPct val="90000"/>
              </a:lnSpc>
              <a:spcBef>
                <a:spcPts val="800"/>
              </a:spcBef>
              <a:buClr>
                <a:schemeClr val="accent1"/>
              </a:buClr>
              <a:buSzPts val="1800"/>
              <a:buFont typeface="Wingdings" panose="05000000000000000000" pitchFamily="2" charset="2"/>
              <a:buChar char="v"/>
            </a:pPr>
            <a:r>
              <a:rPr lang="en-GB" sz="1440" kern="1200">
                <a:solidFill>
                  <a:schemeClr val="dk1"/>
                </a:solidFill>
                <a:latin typeface="+mn-lt"/>
                <a:ea typeface="+mn-ea"/>
                <a:cs typeface="+mn-cs"/>
              </a:rPr>
              <a:t>What did you do to develop it?</a:t>
            </a:r>
            <a:endParaRPr lang="en-GB" sz="1800">
              <a:solidFill>
                <a:schemeClr val="dk1"/>
              </a:solidFill>
            </a:endParaRPr>
          </a:p>
        </p:txBody>
      </p:sp>
      <p:sp>
        <p:nvSpPr>
          <p:cNvPr id="3" name="TextBox 2">
            <a:extLst>
              <a:ext uri="{FF2B5EF4-FFF2-40B4-BE49-F238E27FC236}">
                <a16:creationId xmlns:a16="http://schemas.microsoft.com/office/drawing/2014/main" id="{F8C8DDB4-8D3A-9A64-FBD1-9ED30838943C}"/>
              </a:ext>
            </a:extLst>
          </p:cNvPr>
          <p:cNvSpPr txBox="1"/>
          <p:nvPr/>
        </p:nvSpPr>
        <p:spPr>
          <a:xfrm>
            <a:off x="7799498" y="1427222"/>
            <a:ext cx="3548920" cy="895758"/>
          </a:xfrm>
          <a:prstGeom prst="rect">
            <a:avLst/>
          </a:prstGeom>
          <a:noFill/>
        </p:spPr>
        <p:txBody>
          <a:bodyPr wrap="none" lIns="91440" tIns="45720" rIns="91440" bIns="45720" rtlCol="0" anchor="t">
            <a:spAutoFit/>
          </a:bodyPr>
          <a:lstStyle/>
          <a:p>
            <a:pPr marL="365760" indent="-274320" defTabSz="365760">
              <a:lnSpc>
                <a:spcPct val="90000"/>
              </a:lnSpc>
              <a:spcBef>
                <a:spcPts val="800"/>
              </a:spcBef>
              <a:buClr>
                <a:schemeClr val="accent1"/>
              </a:buClr>
              <a:buSzPts val="1800"/>
              <a:buFont typeface="Wingdings" panose="05000000000000000000" pitchFamily="2" charset="2"/>
              <a:buChar char="v"/>
            </a:pPr>
            <a:r>
              <a:rPr lang="en-GB" sz="1440" kern="1200">
                <a:solidFill>
                  <a:schemeClr val="dk1"/>
                </a:solidFill>
                <a:latin typeface="+mn-lt"/>
                <a:ea typeface="+mn-ea"/>
                <a:cs typeface="+mn-cs"/>
              </a:rPr>
              <a:t>What difficulties were overcome?</a:t>
            </a:r>
          </a:p>
          <a:p>
            <a:pPr marL="365760" indent="-274320" defTabSz="365760">
              <a:lnSpc>
                <a:spcPct val="90000"/>
              </a:lnSpc>
              <a:spcBef>
                <a:spcPts val="800"/>
              </a:spcBef>
              <a:buClr>
                <a:schemeClr val="accent1"/>
              </a:buClr>
              <a:buSzPts val="1800"/>
              <a:buFont typeface="Wingdings" panose="05000000000000000000" pitchFamily="2" charset="2"/>
              <a:buChar char="v"/>
            </a:pPr>
            <a:r>
              <a:rPr lang="en-GB" sz="1440" kern="1200">
                <a:solidFill>
                  <a:schemeClr val="dk1"/>
                </a:solidFill>
                <a:latin typeface="+mn-lt"/>
                <a:ea typeface="+mn-ea"/>
                <a:cs typeface="+mn-cs"/>
              </a:rPr>
              <a:t>Why is it better than what went before?</a:t>
            </a:r>
          </a:p>
          <a:p>
            <a:pPr marL="365760" indent="-274320" defTabSz="365760">
              <a:lnSpc>
                <a:spcPct val="90000"/>
              </a:lnSpc>
              <a:spcBef>
                <a:spcPts val="800"/>
              </a:spcBef>
              <a:buClr>
                <a:schemeClr val="accent1"/>
              </a:buClr>
              <a:buSzPts val="1800"/>
              <a:buFont typeface="Wingdings" panose="05000000000000000000" pitchFamily="2" charset="2"/>
              <a:buChar char="v"/>
            </a:pPr>
            <a:r>
              <a:rPr lang="en-GB" sz="1440" kern="1200">
                <a:solidFill>
                  <a:schemeClr val="dk1"/>
                </a:solidFill>
                <a:latin typeface="+mn-lt"/>
                <a:ea typeface="+mn-ea"/>
                <a:cs typeface="+mn-cs"/>
              </a:rPr>
              <a:t>Who are your competitors?</a:t>
            </a:r>
            <a:endParaRPr lang="en-GB" sz="1800">
              <a:solidFill>
                <a:schemeClr val="dk1"/>
              </a:solidFill>
            </a:endParaRPr>
          </a:p>
        </p:txBody>
      </p:sp>
      <p:sp>
        <p:nvSpPr>
          <p:cNvPr id="4" name="TextBox 3">
            <a:extLst>
              <a:ext uri="{FF2B5EF4-FFF2-40B4-BE49-F238E27FC236}">
                <a16:creationId xmlns:a16="http://schemas.microsoft.com/office/drawing/2014/main" id="{B00FEECE-994C-2F31-1241-2DB24EAB7C4E}"/>
              </a:ext>
            </a:extLst>
          </p:cNvPr>
          <p:cNvSpPr txBox="1"/>
          <p:nvPr/>
        </p:nvSpPr>
        <p:spPr>
          <a:xfrm>
            <a:off x="4785451" y="2461892"/>
            <a:ext cx="5517729" cy="1197764"/>
          </a:xfrm>
          <a:prstGeom prst="rect">
            <a:avLst/>
          </a:prstGeom>
          <a:noFill/>
        </p:spPr>
        <p:txBody>
          <a:bodyPr wrap="none" lIns="91440" tIns="45720" rIns="91440" bIns="45720" rtlCol="0" anchor="t">
            <a:spAutoFit/>
          </a:bodyPr>
          <a:lstStyle/>
          <a:p>
            <a:pPr marL="91440" defTabSz="365760">
              <a:lnSpc>
                <a:spcPct val="90000"/>
              </a:lnSpc>
              <a:spcBef>
                <a:spcPts val="800"/>
              </a:spcBef>
              <a:buClr>
                <a:schemeClr val="accent1"/>
              </a:buClr>
              <a:buSzPts val="1800"/>
            </a:pPr>
            <a:r>
              <a:rPr lang="en-GB" sz="1440" b="1" kern="1200">
                <a:solidFill>
                  <a:schemeClr val="tx1"/>
                </a:solidFill>
                <a:latin typeface="+mn-lt"/>
                <a:ea typeface="+mn-ea"/>
                <a:cs typeface="+mn-cs"/>
              </a:rPr>
              <a:t>The Value Added</a:t>
            </a:r>
          </a:p>
          <a:p>
            <a:pPr marL="365760" indent="-274320" defTabSz="365760">
              <a:lnSpc>
                <a:spcPct val="90000"/>
              </a:lnSpc>
              <a:spcBef>
                <a:spcPts val="800"/>
              </a:spcBef>
              <a:buClr>
                <a:schemeClr val="accent1"/>
              </a:buClr>
              <a:buSzPts val="1800"/>
              <a:buFont typeface="Wingdings" panose="05000000000000000000" pitchFamily="2" charset="2"/>
              <a:buChar char="v"/>
            </a:pPr>
            <a:r>
              <a:rPr lang="en-GB" sz="1440" kern="1200">
                <a:solidFill>
                  <a:schemeClr val="dk1"/>
                </a:solidFill>
                <a:latin typeface="+mn-lt"/>
                <a:ea typeface="+mn-ea"/>
                <a:cs typeface="+mn-cs"/>
              </a:rPr>
              <a:t>What non-commercial benefits have been delivered?</a:t>
            </a:r>
          </a:p>
          <a:p>
            <a:pPr marL="365760" indent="-274320" defTabSz="365760">
              <a:lnSpc>
                <a:spcPct val="90000"/>
              </a:lnSpc>
              <a:spcBef>
                <a:spcPts val="800"/>
              </a:spcBef>
              <a:buClr>
                <a:schemeClr val="accent1"/>
              </a:buClr>
              <a:buSzPts val="1800"/>
              <a:buFont typeface="Wingdings" panose="05000000000000000000" pitchFamily="2" charset="2"/>
              <a:buChar char="v"/>
            </a:pPr>
            <a:r>
              <a:rPr lang="en-GB" sz="1440" kern="1200">
                <a:solidFill>
                  <a:schemeClr val="dk1"/>
                </a:solidFill>
                <a:latin typeface="+mn-lt"/>
                <a:ea typeface="+mn-ea"/>
                <a:cs typeface="+mn-cs"/>
              </a:rPr>
              <a:t>What are the benefits to customers? (Quantify!)</a:t>
            </a:r>
          </a:p>
          <a:p>
            <a:pPr marL="365760" indent="-274320" defTabSz="365760">
              <a:lnSpc>
                <a:spcPct val="90000"/>
              </a:lnSpc>
              <a:spcBef>
                <a:spcPts val="800"/>
              </a:spcBef>
              <a:buClr>
                <a:schemeClr val="accent1"/>
              </a:buClr>
              <a:buSzPts val="1800"/>
              <a:buFont typeface="Wingdings" panose="05000000000000000000" pitchFamily="2" charset="2"/>
              <a:buChar char="v"/>
            </a:pPr>
            <a:r>
              <a:rPr lang="en-GB" sz="1440" kern="1200">
                <a:solidFill>
                  <a:schemeClr val="dk1"/>
                </a:solidFill>
                <a:latin typeface="+mn-lt"/>
                <a:ea typeface="+mn-ea"/>
                <a:cs typeface="+mn-cs"/>
              </a:rPr>
              <a:t>Are there any wider benefits? E.g. to the environment, society etc</a:t>
            </a:r>
            <a:r>
              <a:rPr lang="en-GB" sz="1440" kern="1200">
                <a:solidFill>
                  <a:schemeClr val="tx1"/>
                </a:solidFill>
                <a:latin typeface="+mn-lt"/>
                <a:ea typeface="+mn-ea"/>
                <a:cs typeface="+mn-cs"/>
              </a:rPr>
              <a:t>.</a:t>
            </a:r>
            <a:endParaRPr lang="en-GB" sz="1800"/>
          </a:p>
        </p:txBody>
      </p:sp>
      <p:sp>
        <p:nvSpPr>
          <p:cNvPr id="5" name="TextBox 4">
            <a:extLst>
              <a:ext uri="{FF2B5EF4-FFF2-40B4-BE49-F238E27FC236}">
                <a16:creationId xmlns:a16="http://schemas.microsoft.com/office/drawing/2014/main" id="{20E9121A-446A-FA4D-DEBB-2737ED3C9921}"/>
              </a:ext>
            </a:extLst>
          </p:cNvPr>
          <p:cNvSpPr txBox="1"/>
          <p:nvPr/>
        </p:nvSpPr>
        <p:spPr>
          <a:xfrm>
            <a:off x="4785451" y="3825311"/>
            <a:ext cx="6370192" cy="1086369"/>
          </a:xfrm>
          <a:prstGeom prst="rect">
            <a:avLst/>
          </a:prstGeom>
          <a:noFill/>
        </p:spPr>
        <p:txBody>
          <a:bodyPr wrap="square" lIns="91440" tIns="45720" rIns="91440" bIns="45720" rtlCol="0" anchor="t">
            <a:spAutoFit/>
          </a:bodyPr>
          <a:lstStyle/>
          <a:p>
            <a:pPr marL="91440" defTabSz="365760">
              <a:lnSpc>
                <a:spcPct val="90000"/>
              </a:lnSpc>
              <a:spcBef>
                <a:spcPts val="800"/>
              </a:spcBef>
              <a:buClr>
                <a:schemeClr val="accent1"/>
              </a:buClr>
              <a:buSzPts val="1800"/>
            </a:pPr>
            <a:r>
              <a:rPr lang="en-GB" sz="1440" b="1" kern="1200">
                <a:solidFill>
                  <a:schemeClr val="tx1"/>
                </a:solidFill>
                <a:latin typeface="+mn-lt"/>
                <a:ea typeface="+mn-ea"/>
                <a:cs typeface="+mn-cs"/>
              </a:rPr>
              <a:t>Commercial Performance</a:t>
            </a:r>
          </a:p>
          <a:p>
            <a:pPr marL="365760" indent="-274320" defTabSz="365760">
              <a:lnSpc>
                <a:spcPct val="90000"/>
              </a:lnSpc>
              <a:spcBef>
                <a:spcPts val="800"/>
              </a:spcBef>
              <a:buClr>
                <a:schemeClr val="accent1"/>
              </a:buClr>
              <a:buSzPts val="1800"/>
              <a:buFont typeface="Wingdings" panose="05000000000000000000" pitchFamily="2" charset="2"/>
              <a:buChar char="v"/>
            </a:pPr>
            <a:r>
              <a:rPr lang="en-GB" sz="1440" kern="1200">
                <a:solidFill>
                  <a:schemeClr val="dk1"/>
                </a:solidFill>
                <a:latin typeface="+mn-lt"/>
                <a:ea typeface="+mn-ea"/>
                <a:cs typeface="+mn-cs"/>
              </a:rPr>
              <a:t>Impact – can the impact of the innovation be seen financially?</a:t>
            </a:r>
          </a:p>
          <a:p>
            <a:pPr marL="365760" indent="-274320" defTabSz="365760">
              <a:lnSpc>
                <a:spcPct val="90000"/>
              </a:lnSpc>
              <a:spcBef>
                <a:spcPts val="800"/>
              </a:spcBef>
              <a:buClr>
                <a:schemeClr val="accent1"/>
              </a:buClr>
              <a:buSzPts val="1800"/>
              <a:buFont typeface="Wingdings" panose="05000000000000000000" pitchFamily="2" charset="2"/>
              <a:buChar char="v"/>
            </a:pPr>
            <a:r>
              <a:rPr lang="en-GB" sz="1440" kern="1200">
                <a:solidFill>
                  <a:schemeClr val="dk1"/>
                </a:solidFill>
                <a:latin typeface="+mn-lt"/>
                <a:ea typeface="+mn-ea"/>
                <a:cs typeface="+mn-cs"/>
              </a:rPr>
              <a:t>ROI – can you demonstrate that the investment has been recovered or is likely to be recovered</a:t>
            </a:r>
            <a:r>
              <a:rPr lang="en-GB" sz="1440" kern="1200">
                <a:solidFill>
                  <a:schemeClr val="tx1"/>
                </a:solidFill>
                <a:latin typeface="+mn-lt"/>
                <a:ea typeface="+mn-ea"/>
                <a:cs typeface="+mn-cs"/>
              </a:rPr>
              <a:t>?</a:t>
            </a:r>
            <a:endParaRPr lang="en-GB" sz="1800"/>
          </a:p>
        </p:txBody>
      </p:sp>
      <p:sp>
        <p:nvSpPr>
          <p:cNvPr id="6" name="TextBox 5">
            <a:extLst>
              <a:ext uri="{FF2B5EF4-FFF2-40B4-BE49-F238E27FC236}">
                <a16:creationId xmlns:a16="http://schemas.microsoft.com/office/drawing/2014/main" id="{789EB0A8-02B9-FCEB-47F0-257FDD8B1D8E}"/>
              </a:ext>
            </a:extLst>
          </p:cNvPr>
          <p:cNvSpPr txBox="1"/>
          <p:nvPr/>
        </p:nvSpPr>
        <p:spPr>
          <a:xfrm>
            <a:off x="4821495" y="4978354"/>
            <a:ext cx="3159648" cy="895758"/>
          </a:xfrm>
          <a:prstGeom prst="rect">
            <a:avLst/>
          </a:prstGeom>
          <a:noFill/>
        </p:spPr>
        <p:txBody>
          <a:bodyPr wrap="none" lIns="91440" tIns="45720" rIns="91440" bIns="45720" rtlCol="0" anchor="t">
            <a:spAutoFit/>
          </a:bodyPr>
          <a:lstStyle/>
          <a:p>
            <a:pPr marL="91440" defTabSz="365760">
              <a:lnSpc>
                <a:spcPct val="90000"/>
              </a:lnSpc>
              <a:spcBef>
                <a:spcPts val="800"/>
              </a:spcBef>
              <a:buClr>
                <a:schemeClr val="accent1"/>
              </a:buClr>
              <a:buSzPts val="1800"/>
            </a:pPr>
            <a:r>
              <a:rPr lang="en-GB" sz="1440" b="1" kern="1200">
                <a:solidFill>
                  <a:schemeClr val="tx1"/>
                </a:solidFill>
                <a:latin typeface="+mn-lt"/>
                <a:ea typeface="+mn-ea"/>
                <a:cs typeface="+mn-cs"/>
              </a:rPr>
              <a:t>ESG</a:t>
            </a:r>
          </a:p>
          <a:p>
            <a:pPr marL="365760" indent="-274320" defTabSz="365760">
              <a:lnSpc>
                <a:spcPct val="90000"/>
              </a:lnSpc>
              <a:spcBef>
                <a:spcPts val="800"/>
              </a:spcBef>
              <a:buClr>
                <a:schemeClr val="accent1"/>
              </a:buClr>
              <a:buSzPts val="1800"/>
              <a:buFont typeface="Wingdings" panose="05000000000000000000" pitchFamily="2" charset="2"/>
              <a:buChar char="v"/>
            </a:pPr>
            <a:r>
              <a:rPr lang="en-GB" sz="1440" kern="1200">
                <a:solidFill>
                  <a:schemeClr val="dk1"/>
                </a:solidFill>
                <a:latin typeface="+mn-lt"/>
                <a:ea typeface="+mn-ea"/>
                <a:cs typeface="+mn-cs"/>
              </a:rPr>
              <a:t>Does the business act responsibly?</a:t>
            </a:r>
          </a:p>
          <a:p>
            <a:pPr marL="365760" indent="-274320" defTabSz="365760">
              <a:lnSpc>
                <a:spcPct val="90000"/>
              </a:lnSpc>
              <a:spcBef>
                <a:spcPts val="800"/>
              </a:spcBef>
              <a:buClr>
                <a:schemeClr val="accent1"/>
              </a:buClr>
              <a:buSzPts val="1800"/>
              <a:buFont typeface="Wingdings" panose="05000000000000000000" pitchFamily="2" charset="2"/>
              <a:buChar char="v"/>
            </a:pPr>
            <a:r>
              <a:rPr lang="en-GB" sz="1440" kern="1200">
                <a:solidFill>
                  <a:schemeClr val="dk1"/>
                </a:solidFill>
                <a:latin typeface="+mn-lt"/>
                <a:ea typeface="+mn-ea"/>
                <a:cs typeface="+mn-cs"/>
              </a:rPr>
              <a:t>Relevant to the size of business</a:t>
            </a:r>
            <a:endParaRPr lang="en-GB" sz="1800">
              <a:solidFill>
                <a:schemeClr val="dk1"/>
              </a:solidFill>
            </a:endParaRPr>
          </a:p>
        </p:txBody>
      </p:sp>
    </p:spTree>
    <p:extLst>
      <p:ext uri="{BB962C8B-B14F-4D97-AF65-F5344CB8AC3E}">
        <p14:creationId xmlns:p14="http://schemas.microsoft.com/office/powerpoint/2010/main" val="4002059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D89E42-D342-7C73-81E8-6A7EF4803151}"/>
              </a:ext>
            </a:extLst>
          </p:cNvPr>
          <p:cNvSpPr>
            <a:spLocks noGrp="1"/>
          </p:cNvSpPr>
          <p:nvPr>
            <p:ph type="ctrTitle"/>
          </p:nvPr>
        </p:nvSpPr>
        <p:spPr>
          <a:xfrm>
            <a:off x="1097280" y="758952"/>
            <a:ext cx="10058400" cy="3892168"/>
          </a:xfrm>
        </p:spPr>
        <p:txBody>
          <a:bodyPr>
            <a:normAutofit/>
          </a:bodyPr>
          <a:lstStyle/>
          <a:p>
            <a:r>
              <a:rPr lang="en-GB"/>
              <a:t>Tips for a strong application – International Trade</a:t>
            </a:r>
          </a:p>
        </p:txBody>
      </p:sp>
      <p:sp>
        <p:nvSpPr>
          <p:cNvPr id="11" name="Rectangle 10">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57205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2" name="Rectangle 31">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34" name="Rectangle 33">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descr="Title">
            <a:extLst>
              <a:ext uri="{FF2B5EF4-FFF2-40B4-BE49-F238E27FC236}">
                <a16:creationId xmlns:a16="http://schemas.microsoft.com/office/drawing/2014/main" id="{B148C77F-115C-2D44-8F2F-53583C243F59}"/>
              </a:ext>
            </a:extLst>
          </p:cNvPr>
          <p:cNvSpPr>
            <a:spLocks noGrp="1"/>
          </p:cNvSpPr>
          <p:nvPr>
            <p:ph type="title"/>
          </p:nvPr>
        </p:nvSpPr>
        <p:spPr>
          <a:xfrm>
            <a:off x="492370" y="516835"/>
            <a:ext cx="3084844" cy="5772840"/>
          </a:xfrm>
        </p:spPr>
        <p:txBody>
          <a:bodyPr vert="horz" lIns="91440" tIns="45720" rIns="91440" bIns="45720" rtlCol="0" anchor="ctr">
            <a:normAutofit/>
          </a:bodyPr>
          <a:lstStyle/>
          <a:p>
            <a:r>
              <a:rPr lang="en-US" sz="4400">
                <a:solidFill>
                  <a:srgbClr val="FFFFFF"/>
                </a:solidFill>
                <a:latin typeface="+mj-lt"/>
                <a:cs typeface="+mj-cs"/>
              </a:rPr>
              <a:t>Application Guidance: </a:t>
            </a:r>
            <a:br>
              <a:rPr lang="en-US" sz="3600">
                <a:solidFill>
                  <a:srgbClr val="FFFFFF"/>
                </a:solidFill>
                <a:latin typeface="+mj-lt"/>
                <a:cs typeface="+mj-cs"/>
              </a:rPr>
            </a:br>
            <a:br>
              <a:rPr lang="en-US" sz="3600">
                <a:solidFill>
                  <a:srgbClr val="FFFFFF"/>
                </a:solidFill>
                <a:latin typeface="+mj-lt"/>
                <a:cs typeface="+mj-cs"/>
              </a:rPr>
            </a:br>
            <a:r>
              <a:rPr lang="en-US" sz="3600">
                <a:solidFill>
                  <a:srgbClr val="FFFFFF"/>
                </a:solidFill>
                <a:latin typeface="+mj-lt"/>
                <a:cs typeface="+mj-cs"/>
              </a:rPr>
              <a:t>International trade</a:t>
            </a:r>
          </a:p>
        </p:txBody>
      </p:sp>
      <p:sp>
        <p:nvSpPr>
          <p:cNvPr id="38" name="Rectangle 37">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aphicFrame>
        <p:nvGraphicFramePr>
          <p:cNvPr id="24" name="Text Placeholder 4">
            <a:extLst>
              <a:ext uri="{FF2B5EF4-FFF2-40B4-BE49-F238E27FC236}">
                <a16:creationId xmlns:a16="http://schemas.microsoft.com/office/drawing/2014/main" id="{FC4A1076-A386-5D44-2BB2-70FDBD396F5C}"/>
              </a:ext>
            </a:extLst>
          </p:cNvPr>
          <p:cNvGraphicFramePr/>
          <p:nvPr>
            <p:extLst>
              <p:ext uri="{D42A27DB-BD31-4B8C-83A1-F6EECF244321}">
                <p14:modId xmlns:p14="http://schemas.microsoft.com/office/powerpoint/2010/main" val="3772850652"/>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831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5"/>
        <p:cNvGrpSpPr/>
        <p:nvPr/>
      </p:nvGrpSpPr>
      <p:grpSpPr>
        <a:xfrm>
          <a:off x="0" y="0"/>
          <a:ext cx="0" cy="0"/>
          <a:chOff x="0" y="0"/>
          <a:chExt cx="0" cy="0"/>
        </a:xfrm>
      </p:grpSpPr>
      <p:sp>
        <p:nvSpPr>
          <p:cNvPr id="374" name="Rectangle 373">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76" name="Rectangle 375">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78" name="Straight Connector 37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7" name="Google Shape;367;p1" descr="Title"/>
          <p:cNvSpPr txBox="1">
            <a:spLocks noGrp="1"/>
          </p:cNvSpPr>
          <p:nvPr>
            <p:ph type="title"/>
          </p:nvPr>
        </p:nvSpPr>
        <p:spPr>
          <a:xfrm>
            <a:off x="1097280" y="286603"/>
            <a:ext cx="10058400" cy="1450757"/>
          </a:xfrm>
          <a:prstGeom prst="rect">
            <a:avLst/>
          </a:prstGeom>
        </p:spPr>
        <p:txBody>
          <a:bodyPr spcFirstLastPara="1" vert="horz" lIns="91440" tIns="45720" rIns="91440" bIns="45720" rtlCol="0" anchor="b" anchorCtr="0">
            <a:normAutofit/>
          </a:bodyPr>
          <a:lstStyle/>
          <a:p>
            <a:pPr marL="0" lvl="0" indent="0">
              <a:lnSpc>
                <a:spcPct val="85000"/>
              </a:lnSpc>
              <a:spcBef>
                <a:spcPct val="0"/>
              </a:spcBef>
              <a:spcAft>
                <a:spcPts val="0"/>
              </a:spcAft>
              <a:buClr>
                <a:schemeClr val="lt1"/>
              </a:buClr>
              <a:buSzPct val="100000"/>
            </a:pPr>
            <a:br>
              <a:rPr lang="en-US" sz="3400">
                <a:solidFill>
                  <a:schemeClr val="tx1">
                    <a:lumMod val="75000"/>
                    <a:lumOff val="25000"/>
                  </a:schemeClr>
                </a:solidFill>
                <a:latin typeface="+mj-lt"/>
                <a:ea typeface="+mj-ea"/>
                <a:cs typeface="+mj-cs"/>
              </a:rPr>
            </a:br>
            <a:br>
              <a:rPr lang="en-US" sz="3400">
                <a:solidFill>
                  <a:schemeClr val="tx1">
                    <a:lumMod val="75000"/>
                    <a:lumOff val="25000"/>
                  </a:schemeClr>
                </a:solidFill>
                <a:latin typeface="+mj-lt"/>
                <a:ea typeface="+mj-ea"/>
                <a:cs typeface="+mj-cs"/>
              </a:rPr>
            </a:br>
            <a:r>
              <a:rPr lang="en-US" sz="3400">
                <a:solidFill>
                  <a:schemeClr val="tx1">
                    <a:lumMod val="75000"/>
                    <a:lumOff val="25000"/>
                  </a:schemeClr>
                </a:solidFill>
                <a:latin typeface="+mj-lt"/>
                <a:ea typeface="+mj-ea"/>
                <a:cs typeface="+mj-cs"/>
              </a:rPr>
              <a:t>Tips for a strong application – International Trade</a:t>
            </a:r>
          </a:p>
        </p:txBody>
      </p:sp>
      <p:sp>
        <p:nvSpPr>
          <p:cNvPr id="3" name="Text Placeholder 2">
            <a:extLst>
              <a:ext uri="{FF2B5EF4-FFF2-40B4-BE49-F238E27FC236}">
                <a16:creationId xmlns:a16="http://schemas.microsoft.com/office/drawing/2014/main" id="{109B5843-6967-F51B-BE01-1DB590A44D31}"/>
              </a:ext>
            </a:extLst>
          </p:cNvPr>
          <p:cNvSpPr>
            <a:spLocks noGrp="1"/>
          </p:cNvSpPr>
          <p:nvPr>
            <p:ph type="body" idx="1"/>
          </p:nvPr>
        </p:nvSpPr>
        <p:spPr>
          <a:xfrm>
            <a:off x="1193532" y="2376202"/>
            <a:ext cx="6647102" cy="4023360"/>
          </a:xfrm>
        </p:spPr>
        <p:txBody>
          <a:bodyPr vert="horz" lIns="0" tIns="45720" rIns="0" bIns="45720" rtlCol="0">
            <a:noAutofit/>
          </a:bodyPr>
          <a:lstStyle/>
          <a:p>
            <a:pPr marL="114300" indent="0" algn="l">
              <a:buFont typeface="Calibri" panose="020F0502020204030204" pitchFamily="34" charset="0"/>
              <a:buNone/>
            </a:pPr>
            <a:r>
              <a:rPr lang="en-US" sz="1400" b="1" dirty="0">
                <a:solidFill>
                  <a:schemeClr val="tx1">
                    <a:lumMod val="75000"/>
                    <a:lumOff val="25000"/>
                  </a:schemeClr>
                </a:solidFill>
                <a:latin typeface="+mn-lt"/>
                <a:ea typeface="+mn-ea"/>
                <a:cs typeface="+mn-cs"/>
              </a:rPr>
              <a:t>Criteria that must be met for an application to proceed </a:t>
            </a:r>
          </a:p>
          <a:p>
            <a:pPr algn="l">
              <a:buFont typeface="Arial" panose="020B0604020202020204" pitchFamily="34" charset="0"/>
              <a:buChar char="•"/>
            </a:pPr>
            <a:r>
              <a:rPr lang="en-US" sz="1400" b="0" dirty="0">
                <a:solidFill>
                  <a:schemeClr val="tx1">
                    <a:lumMod val="75000"/>
                    <a:lumOff val="25000"/>
                  </a:schemeClr>
                </a:solidFill>
                <a:latin typeface="+mn-lt"/>
                <a:ea typeface="+mn-ea"/>
                <a:cs typeface="+mn-cs"/>
              </a:rPr>
              <a:t>A good, clear and accurate description of the company’s business </a:t>
            </a:r>
          </a:p>
          <a:p>
            <a:pPr algn="l">
              <a:buFont typeface="Arial" panose="020B0604020202020204" pitchFamily="34" charset="0"/>
              <a:buChar char="•"/>
            </a:pPr>
            <a:r>
              <a:rPr lang="en-US" sz="1400" b="0" dirty="0">
                <a:solidFill>
                  <a:schemeClr val="tx1">
                    <a:lumMod val="75000"/>
                    <a:lumOff val="25000"/>
                  </a:schemeClr>
                </a:solidFill>
                <a:latin typeface="+mn-lt"/>
                <a:ea typeface="+mn-ea"/>
                <a:cs typeface="+mn-cs"/>
              </a:rPr>
              <a:t>Evidence of sustained substantial growth in international trade. </a:t>
            </a:r>
          </a:p>
          <a:p>
            <a:pPr algn="l">
              <a:buFont typeface="Arial" panose="020B0604020202020204" pitchFamily="34" charset="0"/>
              <a:buChar char="•"/>
            </a:pPr>
            <a:r>
              <a:rPr lang="en-US" sz="1400" b="0" dirty="0">
                <a:solidFill>
                  <a:schemeClr val="tx1">
                    <a:lumMod val="75000"/>
                    <a:lumOff val="25000"/>
                  </a:schemeClr>
                </a:solidFill>
                <a:latin typeface="+mn-lt"/>
                <a:ea typeface="+mn-ea"/>
                <a:cs typeface="+mn-cs"/>
              </a:rPr>
              <a:t>There is no “pass mark” in terms of monetary value of international trade, the percentage of the business in international trade or the percentage growth in international trade. </a:t>
            </a:r>
          </a:p>
          <a:p>
            <a:pPr algn="l">
              <a:buFont typeface="Arial" panose="020B0604020202020204" pitchFamily="34" charset="0"/>
              <a:buChar char="•"/>
            </a:pPr>
            <a:r>
              <a:rPr lang="en-US" sz="1400" b="0" dirty="0">
                <a:solidFill>
                  <a:schemeClr val="tx1">
                    <a:lumMod val="75000"/>
                    <a:lumOff val="25000"/>
                  </a:schemeClr>
                </a:solidFill>
                <a:latin typeface="+mn-lt"/>
                <a:ea typeface="+mn-ea"/>
                <a:cs typeface="+mn-cs"/>
              </a:rPr>
              <a:t>Each business is different, each sector is different and the size and nature of the business makes a difference </a:t>
            </a:r>
          </a:p>
        </p:txBody>
      </p:sp>
      <p:pic>
        <p:nvPicPr>
          <p:cNvPr id="369" name="Google Shape;369;p1"/>
          <p:cNvPicPr preferRelativeResize="0"/>
          <p:nvPr/>
        </p:nvPicPr>
        <p:blipFill rotWithShape="1">
          <a:blip r:embed="rId3"/>
          <a:srcRect l="7869" r="1814" b="5"/>
          <a:stretch/>
        </p:blipFill>
        <p:spPr>
          <a:xfrm>
            <a:off x="8020570" y="1916318"/>
            <a:ext cx="3135109" cy="3471012"/>
          </a:xfrm>
          <a:prstGeom prst="rect">
            <a:avLst/>
          </a:prstGeom>
          <a:noFill/>
        </p:spPr>
      </p:pic>
    </p:spTree>
    <p:extLst>
      <p:ext uri="{BB962C8B-B14F-4D97-AF65-F5344CB8AC3E}">
        <p14:creationId xmlns:p14="http://schemas.microsoft.com/office/powerpoint/2010/main" val="3878933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D89E42-D342-7C73-81E8-6A7EF4803151}"/>
              </a:ext>
            </a:extLst>
          </p:cNvPr>
          <p:cNvSpPr>
            <a:spLocks noGrp="1"/>
          </p:cNvSpPr>
          <p:nvPr>
            <p:ph type="ctrTitle"/>
          </p:nvPr>
        </p:nvSpPr>
        <p:spPr>
          <a:xfrm>
            <a:off x="1097280" y="758952"/>
            <a:ext cx="10058400" cy="3892168"/>
          </a:xfrm>
        </p:spPr>
        <p:txBody>
          <a:bodyPr>
            <a:normAutofit/>
          </a:bodyPr>
          <a:lstStyle/>
          <a:p>
            <a:r>
              <a:rPr lang="en-GB"/>
              <a:t>Tips for a strong application – Promoting Opportunity</a:t>
            </a:r>
          </a:p>
        </p:txBody>
      </p:sp>
      <p:sp>
        <p:nvSpPr>
          <p:cNvPr id="11" name="Rectangle 10">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 name="Subtitle 3">
            <a:extLst>
              <a:ext uri="{FF2B5EF4-FFF2-40B4-BE49-F238E27FC236}">
                <a16:creationId xmlns:a16="http://schemas.microsoft.com/office/drawing/2014/main" id="{AA5FF9F0-B3EF-4DD0-0110-616531C1799D}"/>
              </a:ext>
            </a:extLst>
          </p:cNvPr>
          <p:cNvSpPr>
            <a:spLocks noGrp="1"/>
          </p:cNvSpPr>
          <p:nvPr>
            <p:ph type="subTitle" idx="1"/>
          </p:nvPr>
        </p:nvSpPr>
        <p:spPr>
          <a:xfrm>
            <a:off x="1100051" y="5225240"/>
            <a:ext cx="10058400" cy="1143000"/>
          </a:xfrm>
        </p:spPr>
        <p:txBody>
          <a:bodyPr>
            <a:normAutofit/>
          </a:bodyPr>
          <a:lstStyle/>
          <a:p>
            <a:endParaRPr lang="en-GB">
              <a:solidFill>
                <a:srgbClr val="FFFFFF"/>
              </a:solidFill>
            </a:endParaRPr>
          </a:p>
        </p:txBody>
      </p:sp>
    </p:spTree>
    <p:extLst>
      <p:ext uri="{BB962C8B-B14F-4D97-AF65-F5344CB8AC3E}">
        <p14:creationId xmlns:p14="http://schemas.microsoft.com/office/powerpoint/2010/main" val="41299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75F8FC7-2268-462F-AFF6-A4A975C34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DDD8A-86D7-48A1-133C-404C8040254D}"/>
              </a:ext>
            </a:extLst>
          </p:cNvPr>
          <p:cNvSpPr>
            <a:spLocks noGrp="1"/>
          </p:cNvSpPr>
          <p:nvPr>
            <p:ph type="ctrTitle"/>
          </p:nvPr>
        </p:nvSpPr>
        <p:spPr>
          <a:xfrm>
            <a:off x="6730000" y="639097"/>
            <a:ext cx="4813072" cy="3686015"/>
          </a:xfrm>
        </p:spPr>
        <p:txBody>
          <a:bodyPr>
            <a:normAutofit/>
          </a:bodyPr>
          <a:lstStyle/>
          <a:p>
            <a:r>
              <a:rPr lang="en-US" sz="5600"/>
              <a:t>Create an award</a:t>
            </a:r>
            <a:br>
              <a:rPr lang="en-US" sz="5600"/>
            </a:br>
            <a:r>
              <a:rPr lang="en-US" sz="5600"/>
              <a:t>submission that stands out</a:t>
            </a:r>
            <a:endParaRPr lang="en-GB" sz="5600"/>
          </a:p>
        </p:txBody>
      </p:sp>
      <p:pic>
        <p:nvPicPr>
          <p:cNvPr id="5" name="Picture 4" descr="A red and blue logo&#10;&#10;Description automatically generated">
            <a:extLst>
              <a:ext uri="{FF2B5EF4-FFF2-40B4-BE49-F238E27FC236}">
                <a16:creationId xmlns:a16="http://schemas.microsoft.com/office/drawing/2014/main" id="{C3DE136F-3F57-1669-C481-F5BF6A69F798}"/>
              </a:ext>
            </a:extLst>
          </p:cNvPr>
          <p:cNvPicPr>
            <a:picLocks noChangeAspect="1"/>
          </p:cNvPicPr>
          <p:nvPr/>
        </p:nvPicPr>
        <p:blipFill rotWithShape="1">
          <a:blip r:embed="rId2">
            <a:extLst>
              <a:ext uri="{28A0092B-C50C-407E-A947-70E740481C1C}">
                <a14:useLocalDpi xmlns:a14="http://schemas.microsoft.com/office/drawing/2010/main" val="0"/>
              </a:ext>
            </a:extLst>
          </a:blip>
          <a:srcRect l="6834" r="2927" b="-1"/>
          <a:stretch/>
        </p:blipFill>
        <p:spPr>
          <a:xfrm>
            <a:off x="633999" y="640081"/>
            <a:ext cx="5462001" cy="5054156"/>
          </a:xfrm>
          <a:prstGeom prst="rect">
            <a:avLst/>
          </a:prstGeom>
        </p:spPr>
      </p:pic>
      <p:cxnSp>
        <p:nvCxnSpPr>
          <p:cNvPr id="9" name="Straight Connector 8">
            <a:extLst>
              <a:ext uri="{FF2B5EF4-FFF2-40B4-BE49-F238E27FC236}">
                <a16:creationId xmlns:a16="http://schemas.microsoft.com/office/drawing/2014/main" id="{BEF45B32-FB97-49CC-B778-CA7CF87BEF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D1C364C-8702-4ED9-9D23-41CDB2982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3" name="Rectangle 12">
            <a:extLst>
              <a:ext uri="{FF2B5EF4-FFF2-40B4-BE49-F238E27FC236}">
                <a16:creationId xmlns:a16="http://schemas.microsoft.com/office/drawing/2014/main" id="{7EE051E9-6C07-4FBB-B4F7-EDF8DDEA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15" name="Picture 14" descr="A black and grey logo&#10;&#10;Description automatically generated">
            <a:extLst>
              <a:ext uri="{FF2B5EF4-FFF2-40B4-BE49-F238E27FC236}">
                <a16:creationId xmlns:a16="http://schemas.microsoft.com/office/drawing/2014/main" id="{ADFA643D-9F99-3713-A124-7C955924E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9613" y="5453239"/>
            <a:ext cx="2179482" cy="561038"/>
          </a:xfrm>
          <a:prstGeom prst="rect">
            <a:avLst/>
          </a:prstGeom>
        </p:spPr>
      </p:pic>
    </p:spTree>
    <p:extLst>
      <p:ext uri="{BB962C8B-B14F-4D97-AF65-F5344CB8AC3E}">
        <p14:creationId xmlns:p14="http://schemas.microsoft.com/office/powerpoint/2010/main" val="275682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2" name="Rectangle 31">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34" name="Rectangle 33">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descr="Title">
            <a:extLst>
              <a:ext uri="{FF2B5EF4-FFF2-40B4-BE49-F238E27FC236}">
                <a16:creationId xmlns:a16="http://schemas.microsoft.com/office/drawing/2014/main" id="{B148C77F-115C-2D44-8F2F-53583C243F59}"/>
              </a:ext>
            </a:extLst>
          </p:cNvPr>
          <p:cNvSpPr>
            <a:spLocks noGrp="1"/>
          </p:cNvSpPr>
          <p:nvPr>
            <p:ph type="title"/>
          </p:nvPr>
        </p:nvSpPr>
        <p:spPr>
          <a:xfrm>
            <a:off x="492370" y="516835"/>
            <a:ext cx="3084844" cy="5772840"/>
          </a:xfrm>
        </p:spPr>
        <p:txBody>
          <a:bodyPr vert="horz" lIns="91440" tIns="45720" rIns="91440" bIns="45720" rtlCol="0" anchor="ctr">
            <a:normAutofit/>
          </a:bodyPr>
          <a:lstStyle/>
          <a:p>
            <a:r>
              <a:rPr lang="en-US" sz="4400">
                <a:solidFill>
                  <a:srgbClr val="FFFFFF"/>
                </a:solidFill>
                <a:latin typeface="+mj-lt"/>
                <a:cs typeface="+mj-cs"/>
              </a:rPr>
              <a:t>Application Guidance: </a:t>
            </a:r>
            <a:br>
              <a:rPr lang="en-US" sz="3600">
                <a:solidFill>
                  <a:srgbClr val="FFFFFF"/>
                </a:solidFill>
                <a:latin typeface="+mj-lt"/>
                <a:cs typeface="+mj-cs"/>
              </a:rPr>
            </a:br>
            <a:br>
              <a:rPr lang="en-US" sz="3600">
                <a:solidFill>
                  <a:srgbClr val="FFFFFF"/>
                </a:solidFill>
                <a:latin typeface="+mj-lt"/>
                <a:cs typeface="+mj-cs"/>
              </a:rPr>
            </a:br>
            <a:r>
              <a:rPr lang="en-US" sz="3600">
                <a:solidFill>
                  <a:srgbClr val="FFFFFF"/>
                </a:solidFill>
                <a:latin typeface="+mj-lt"/>
                <a:cs typeface="+mj-cs"/>
              </a:rPr>
              <a:t>Promoting Opportunity</a:t>
            </a:r>
          </a:p>
        </p:txBody>
      </p:sp>
      <p:sp>
        <p:nvSpPr>
          <p:cNvPr id="38" name="Rectangle 37">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aphicFrame>
        <p:nvGraphicFramePr>
          <p:cNvPr id="24" name="Text Placeholder 4">
            <a:extLst>
              <a:ext uri="{FF2B5EF4-FFF2-40B4-BE49-F238E27FC236}">
                <a16:creationId xmlns:a16="http://schemas.microsoft.com/office/drawing/2014/main" id="{FC4A1076-A386-5D44-2BB2-70FDBD396F5C}"/>
              </a:ext>
            </a:extLst>
          </p:cNvPr>
          <p:cNvGraphicFramePr/>
          <p:nvPr>
            <p:extLst>
              <p:ext uri="{D42A27DB-BD31-4B8C-83A1-F6EECF244321}">
                <p14:modId xmlns:p14="http://schemas.microsoft.com/office/powerpoint/2010/main" val="4187017766"/>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9576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5"/>
        <p:cNvGrpSpPr/>
        <p:nvPr/>
      </p:nvGrpSpPr>
      <p:grpSpPr>
        <a:xfrm>
          <a:off x="0" y="0"/>
          <a:ext cx="0" cy="0"/>
          <a:chOff x="0" y="0"/>
          <a:chExt cx="0" cy="0"/>
        </a:xfrm>
      </p:grpSpPr>
      <p:sp>
        <p:nvSpPr>
          <p:cNvPr id="374" name="Rectangle 373">
            <a:extLst>
              <a:ext uri="{FF2B5EF4-FFF2-40B4-BE49-F238E27FC236}">
                <a16:creationId xmlns:a16="http://schemas.microsoft.com/office/drawing/2014/main" id="{7DE3B1B8-DC38-48E8-8C31-EF790659B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76" name="Rectangle 375">
            <a:extLst>
              <a:ext uri="{FF2B5EF4-FFF2-40B4-BE49-F238E27FC236}">
                <a16:creationId xmlns:a16="http://schemas.microsoft.com/office/drawing/2014/main" id="{9E63FFFE-1DB2-4A0F-B495-35782F162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78" name="Straight Connector 377">
            <a:extLst>
              <a:ext uri="{FF2B5EF4-FFF2-40B4-BE49-F238E27FC236}">
                <a16:creationId xmlns:a16="http://schemas.microsoft.com/office/drawing/2014/main" id="{32BB9A07-8AB8-4D82-B3BC-B500DDEC7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0" name="Rectangle 37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Google Shape;367;p1" descr="Title"/>
          <p:cNvSpPr txBox="1">
            <a:spLocks noGrp="1"/>
          </p:cNvSpPr>
          <p:nvPr>
            <p:ph type="title"/>
          </p:nvPr>
        </p:nvSpPr>
        <p:spPr>
          <a:xfrm>
            <a:off x="1097280" y="286603"/>
            <a:ext cx="10058400" cy="1450757"/>
          </a:xfrm>
          <a:prstGeom prst="rect">
            <a:avLst/>
          </a:prstGeom>
        </p:spPr>
        <p:txBody>
          <a:bodyPr spcFirstLastPara="1" vert="horz" lIns="91440" tIns="45720" rIns="91440" bIns="45720" rtlCol="0" anchor="b" anchorCtr="0">
            <a:normAutofit/>
          </a:bodyPr>
          <a:lstStyle/>
          <a:p>
            <a:pPr marL="0" lvl="0" indent="0">
              <a:lnSpc>
                <a:spcPct val="85000"/>
              </a:lnSpc>
              <a:spcBef>
                <a:spcPct val="0"/>
              </a:spcBef>
              <a:spcAft>
                <a:spcPts val="0"/>
              </a:spcAft>
              <a:buClr>
                <a:schemeClr val="lt1"/>
              </a:buClr>
              <a:buSzPct val="100000"/>
            </a:pPr>
            <a:br>
              <a:rPr lang="en-US" sz="3400">
                <a:solidFill>
                  <a:schemeClr val="tx1">
                    <a:lumMod val="75000"/>
                    <a:lumOff val="25000"/>
                  </a:schemeClr>
                </a:solidFill>
                <a:latin typeface="+mj-lt"/>
                <a:ea typeface="+mj-ea"/>
                <a:cs typeface="+mj-cs"/>
              </a:rPr>
            </a:br>
            <a:br>
              <a:rPr lang="en-US" sz="3400">
                <a:solidFill>
                  <a:schemeClr val="tx1">
                    <a:lumMod val="75000"/>
                    <a:lumOff val="25000"/>
                  </a:schemeClr>
                </a:solidFill>
                <a:latin typeface="+mj-lt"/>
                <a:ea typeface="+mj-ea"/>
                <a:cs typeface="+mj-cs"/>
              </a:rPr>
            </a:br>
            <a:r>
              <a:rPr lang="en-US" sz="3400">
                <a:solidFill>
                  <a:schemeClr val="tx1">
                    <a:lumMod val="75000"/>
                    <a:lumOff val="25000"/>
                  </a:schemeClr>
                </a:solidFill>
                <a:latin typeface="+mj-lt"/>
                <a:ea typeface="+mj-ea"/>
                <a:cs typeface="+mj-cs"/>
              </a:rPr>
              <a:t>Tips for a strong application – Promoting Opportunity</a:t>
            </a:r>
          </a:p>
        </p:txBody>
      </p:sp>
      <p:cxnSp>
        <p:nvCxnSpPr>
          <p:cNvPr id="382" name="Straight Connector 38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6" name="Google Shape;366;p1"/>
          <p:cNvSpPr txBox="1">
            <a:spLocks noGrp="1"/>
          </p:cNvSpPr>
          <p:nvPr>
            <p:ph type="body" idx="1"/>
          </p:nvPr>
        </p:nvSpPr>
        <p:spPr>
          <a:xfrm>
            <a:off x="1097279" y="1845734"/>
            <a:ext cx="6454987" cy="4023360"/>
          </a:xfrm>
          <a:prstGeom prst="rect">
            <a:avLst/>
          </a:prstGeom>
        </p:spPr>
        <p:txBody>
          <a:bodyPr spcFirstLastPara="1" vert="horz" lIns="0" tIns="45720" rIns="0" bIns="45720" rtlCol="0" anchorCtr="0">
            <a:normAutofit/>
          </a:bodyPr>
          <a:lstStyle/>
          <a:p>
            <a:pPr marL="114300" indent="0" algn="l">
              <a:buFont typeface="Calibri" panose="020F0502020204030204" pitchFamily="34" charset="0"/>
              <a:buNone/>
            </a:pPr>
            <a:r>
              <a:rPr lang="en-US" sz="1200" b="1">
                <a:solidFill>
                  <a:schemeClr val="tx1">
                    <a:lumMod val="75000"/>
                    <a:lumOff val="25000"/>
                  </a:schemeClr>
                </a:solidFill>
                <a:latin typeface="+mn-lt"/>
                <a:ea typeface="+mn-ea"/>
                <a:cs typeface="+mn-cs"/>
              </a:rPr>
              <a:t>Promoting Opportunity</a:t>
            </a:r>
          </a:p>
          <a:p>
            <a:pPr marL="228600" indent="0" algn="l"/>
            <a:r>
              <a:rPr lang="en-US" sz="1200">
                <a:solidFill>
                  <a:schemeClr val="tx1">
                    <a:lumMod val="75000"/>
                    <a:lumOff val="25000"/>
                  </a:schemeClr>
                </a:solidFill>
                <a:latin typeface="+mn-lt"/>
                <a:ea typeface="+mn-ea"/>
                <a:cs typeface="+mn-cs"/>
              </a:rPr>
              <a:t>You must have supported people from disadvantaged backgrounds in improving their job skills and their chances of finding work. </a:t>
            </a:r>
          </a:p>
          <a:p>
            <a:pPr marL="228600" indent="0" algn="l"/>
            <a:r>
              <a:rPr lang="en-US" sz="1200">
                <a:solidFill>
                  <a:schemeClr val="tx1">
                    <a:lumMod val="75000"/>
                    <a:lumOff val="25000"/>
                  </a:schemeClr>
                </a:solidFill>
                <a:latin typeface="+mn-lt"/>
                <a:ea typeface="+mn-ea"/>
                <a:cs typeface="+mn-cs"/>
              </a:rPr>
              <a:t>In the application, be clear about what type of business you are and what sort of </a:t>
            </a:r>
            <a:r>
              <a:rPr lang="en-US" sz="1200" err="1">
                <a:solidFill>
                  <a:schemeClr val="tx1">
                    <a:lumMod val="75000"/>
                    <a:lumOff val="25000"/>
                  </a:schemeClr>
                </a:solidFill>
                <a:latin typeface="+mn-lt"/>
                <a:ea typeface="+mn-ea"/>
                <a:cs typeface="+mn-cs"/>
              </a:rPr>
              <a:t>programme</a:t>
            </a:r>
            <a:r>
              <a:rPr lang="en-US" sz="1200">
                <a:solidFill>
                  <a:schemeClr val="tx1">
                    <a:lumMod val="75000"/>
                    <a:lumOff val="25000"/>
                  </a:schemeClr>
                </a:solidFill>
                <a:latin typeface="+mn-lt"/>
                <a:ea typeface="+mn-ea"/>
                <a:cs typeface="+mn-cs"/>
              </a:rPr>
              <a:t>:</a:t>
            </a:r>
          </a:p>
          <a:p>
            <a:pPr lvl="1">
              <a:buFont typeface="Wingdings" panose="05000000000000000000" pitchFamily="2" charset="2"/>
              <a:buChar char="§"/>
            </a:pPr>
            <a:r>
              <a:rPr lang="en-US" sz="1200"/>
              <a:t>Businesses with a social mobility </a:t>
            </a:r>
            <a:r>
              <a:rPr lang="en-US" sz="1200" err="1"/>
              <a:t>programme</a:t>
            </a:r>
            <a:r>
              <a:rPr lang="en-US" sz="1200"/>
              <a:t> or intervention</a:t>
            </a:r>
          </a:p>
          <a:p>
            <a:pPr lvl="1">
              <a:buFont typeface="Wingdings" panose="05000000000000000000" pitchFamily="2" charset="2"/>
              <a:buChar char="§"/>
            </a:pPr>
            <a:r>
              <a:rPr lang="en-US" sz="1200"/>
              <a:t>Subsidiaries of business with a social mobility focus.</a:t>
            </a:r>
          </a:p>
          <a:p>
            <a:pPr marL="730250" lvl="1" indent="-171450">
              <a:buFont typeface="Wingdings" panose="05000000000000000000" pitchFamily="2" charset="2"/>
              <a:buChar char="§"/>
            </a:pPr>
            <a:endParaRPr lang="en-US" sz="1200"/>
          </a:p>
          <a:p>
            <a:pPr marL="228600" indent="0" algn="l"/>
            <a:r>
              <a:rPr lang="en-US" sz="1200">
                <a:solidFill>
                  <a:schemeClr val="tx1">
                    <a:lumMod val="75000"/>
                    <a:lumOff val="25000"/>
                  </a:schemeClr>
                </a:solidFill>
                <a:latin typeface="+mn-lt"/>
                <a:ea typeface="+mn-ea"/>
                <a:cs typeface="+mn-cs"/>
              </a:rPr>
              <a:t>Be clear about who you are supporting targeted groups, specific not general support </a:t>
            </a:r>
          </a:p>
          <a:p>
            <a:pPr marL="228600" indent="0" algn="l"/>
            <a:r>
              <a:rPr lang="en-US" sz="1200">
                <a:solidFill>
                  <a:schemeClr val="tx1">
                    <a:lumMod val="75000"/>
                    <a:lumOff val="25000"/>
                  </a:schemeClr>
                </a:solidFill>
                <a:latin typeface="+mn-lt"/>
                <a:ea typeface="+mn-ea"/>
                <a:cs typeface="+mn-cs"/>
              </a:rPr>
              <a:t>Describe your </a:t>
            </a:r>
            <a:r>
              <a:rPr lang="en-US" sz="1200" err="1">
                <a:solidFill>
                  <a:schemeClr val="tx1">
                    <a:lumMod val="75000"/>
                    <a:lumOff val="25000"/>
                  </a:schemeClr>
                </a:solidFill>
                <a:latin typeface="+mn-lt"/>
                <a:ea typeface="+mn-ea"/>
                <a:cs typeface="+mn-cs"/>
              </a:rPr>
              <a:t>programme</a:t>
            </a:r>
            <a:r>
              <a:rPr lang="en-US" sz="1200">
                <a:solidFill>
                  <a:schemeClr val="tx1">
                    <a:lumMod val="75000"/>
                    <a:lumOff val="25000"/>
                  </a:schemeClr>
                </a:solidFill>
                <a:latin typeface="+mn-lt"/>
                <a:ea typeface="+mn-ea"/>
                <a:cs typeface="+mn-cs"/>
              </a:rPr>
              <a:t> precisely - describe exactly what is the offer</a:t>
            </a:r>
          </a:p>
          <a:p>
            <a:pPr marL="228600" indent="0" algn="l"/>
            <a:r>
              <a:rPr lang="en-US" sz="1200">
                <a:solidFill>
                  <a:schemeClr val="tx1">
                    <a:lumMod val="75000"/>
                    <a:lumOff val="25000"/>
                  </a:schemeClr>
                </a:solidFill>
                <a:latin typeface="+mn-lt"/>
                <a:ea typeface="+mn-ea"/>
                <a:cs typeface="+mn-cs"/>
              </a:rPr>
              <a:t>Explain how and why the </a:t>
            </a:r>
            <a:r>
              <a:rPr lang="en-US" sz="1200" err="1">
                <a:solidFill>
                  <a:schemeClr val="tx1">
                    <a:lumMod val="75000"/>
                    <a:lumOff val="25000"/>
                  </a:schemeClr>
                </a:solidFill>
                <a:latin typeface="+mn-lt"/>
                <a:ea typeface="+mn-ea"/>
                <a:cs typeface="+mn-cs"/>
              </a:rPr>
              <a:t>programme</a:t>
            </a:r>
            <a:r>
              <a:rPr lang="en-US" sz="1200">
                <a:solidFill>
                  <a:schemeClr val="tx1">
                    <a:lumMod val="75000"/>
                    <a:lumOff val="25000"/>
                  </a:schemeClr>
                </a:solidFill>
                <a:latin typeface="+mn-lt"/>
                <a:ea typeface="+mn-ea"/>
                <a:cs typeface="+mn-cs"/>
              </a:rPr>
              <a:t> developed, the context and rationale</a:t>
            </a:r>
          </a:p>
          <a:p>
            <a:pPr algn="l">
              <a:buFont typeface="Wingdings" panose="05000000000000000000" pitchFamily="2" charset="2"/>
              <a:buChar char="§"/>
            </a:pPr>
            <a:endParaRPr lang="en-US" sz="1200">
              <a:solidFill>
                <a:schemeClr val="tx1">
                  <a:lumMod val="75000"/>
                  <a:lumOff val="25000"/>
                </a:schemeClr>
              </a:solidFill>
              <a:latin typeface="+mn-lt"/>
              <a:ea typeface="+mn-ea"/>
              <a:cs typeface="+mn-cs"/>
            </a:endParaRPr>
          </a:p>
          <a:p>
            <a:pPr marL="228600" indent="0" algn="l"/>
            <a:r>
              <a:rPr lang="en-US" sz="1200">
                <a:solidFill>
                  <a:schemeClr val="tx1">
                    <a:lumMod val="75000"/>
                    <a:lumOff val="25000"/>
                  </a:schemeClr>
                </a:solidFill>
                <a:latin typeface="+mn-lt"/>
                <a:ea typeface="+mn-ea"/>
                <a:cs typeface="+mn-cs"/>
              </a:rPr>
              <a:t>Talk about KPIs</a:t>
            </a:r>
          </a:p>
          <a:p>
            <a:pPr lvl="1">
              <a:buFont typeface="Wingdings" panose="05000000000000000000" pitchFamily="2" charset="2"/>
              <a:buChar char="§"/>
            </a:pPr>
            <a:r>
              <a:rPr lang="en-US" sz="1200"/>
              <a:t>Explain clearly what the </a:t>
            </a:r>
            <a:r>
              <a:rPr lang="en-US" sz="1200" err="1"/>
              <a:t>programme</a:t>
            </a:r>
            <a:r>
              <a:rPr lang="en-US" sz="1200"/>
              <a:t> sets out to deliver </a:t>
            </a:r>
          </a:p>
          <a:p>
            <a:pPr lvl="1">
              <a:buFont typeface="Wingdings" panose="05000000000000000000" pitchFamily="2" charset="2"/>
              <a:buChar char="§"/>
            </a:pPr>
            <a:r>
              <a:rPr lang="en-US" sz="1200"/>
              <a:t>Evaluate and demonstrate the </a:t>
            </a:r>
            <a:r>
              <a:rPr lang="en-US" sz="1200" b="1"/>
              <a:t>impact</a:t>
            </a:r>
            <a:r>
              <a:rPr lang="en-US" sz="1200"/>
              <a:t> of your initiative </a:t>
            </a:r>
          </a:p>
          <a:p>
            <a:pPr lvl="1">
              <a:buFont typeface="Wingdings" panose="05000000000000000000" pitchFamily="2" charset="2"/>
              <a:buChar char="§"/>
            </a:pPr>
            <a:r>
              <a:rPr lang="en-US" sz="1200"/>
              <a:t>Show both hard numbers and soft indicators, strengths and developments</a:t>
            </a:r>
          </a:p>
          <a:p>
            <a:pPr algn="l">
              <a:buFont typeface="Calibri" panose="020F0502020204030204" pitchFamily="34" charset="0"/>
              <a:buChar char="v"/>
            </a:pPr>
            <a:endParaRPr lang="en-US" sz="900">
              <a:solidFill>
                <a:schemeClr val="tx1">
                  <a:lumMod val="75000"/>
                  <a:lumOff val="25000"/>
                </a:schemeClr>
              </a:solidFill>
              <a:latin typeface="+mn-lt"/>
              <a:ea typeface="+mn-ea"/>
              <a:cs typeface="+mn-cs"/>
            </a:endParaRPr>
          </a:p>
        </p:txBody>
      </p:sp>
      <p:pic>
        <p:nvPicPr>
          <p:cNvPr id="369" name="Google Shape;369;p1"/>
          <p:cNvPicPr preferRelativeResize="0"/>
          <p:nvPr/>
        </p:nvPicPr>
        <p:blipFill rotWithShape="1">
          <a:blip r:embed="rId3"/>
          <a:srcRect l="12039" r="17331" b="16586"/>
          <a:stretch/>
        </p:blipFill>
        <p:spPr>
          <a:xfrm>
            <a:off x="8118601" y="1916318"/>
            <a:ext cx="2939046" cy="3471012"/>
          </a:xfrm>
          <a:prstGeom prst="rect">
            <a:avLst/>
          </a:prstGeom>
          <a:noFill/>
        </p:spPr>
      </p:pic>
      <p:sp>
        <p:nvSpPr>
          <p:cNvPr id="384" name="Rectangle 383">
            <a:extLst>
              <a:ext uri="{FF2B5EF4-FFF2-40B4-BE49-F238E27FC236}">
                <a16:creationId xmlns:a16="http://schemas.microsoft.com/office/drawing/2014/main" id="{BD7A74B5-8367-4A83-ABEC-0FCDDE97B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C8434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86" name="Rectangle 385">
            <a:extLst>
              <a:ext uri="{FF2B5EF4-FFF2-40B4-BE49-F238E27FC236}">
                <a16:creationId xmlns:a16="http://schemas.microsoft.com/office/drawing/2014/main" id="{2CC184B0-C2C6-4BF0-B078-816C7AF95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277247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D89E42-D342-7C73-81E8-6A7EF4803151}"/>
              </a:ext>
            </a:extLst>
          </p:cNvPr>
          <p:cNvSpPr>
            <a:spLocks noGrp="1"/>
          </p:cNvSpPr>
          <p:nvPr>
            <p:ph type="ctrTitle"/>
          </p:nvPr>
        </p:nvSpPr>
        <p:spPr>
          <a:xfrm>
            <a:off x="1097280" y="758952"/>
            <a:ext cx="10058400" cy="3892168"/>
          </a:xfrm>
        </p:spPr>
        <p:txBody>
          <a:bodyPr>
            <a:normAutofit/>
          </a:bodyPr>
          <a:lstStyle/>
          <a:p>
            <a:r>
              <a:rPr lang="en-GB" sz="7400"/>
              <a:t>Tips for a strong application – Sustainable Development</a:t>
            </a:r>
          </a:p>
        </p:txBody>
      </p:sp>
      <p:sp>
        <p:nvSpPr>
          <p:cNvPr id="11" name="Rectangle 10">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 name="Subtitle 3">
            <a:extLst>
              <a:ext uri="{FF2B5EF4-FFF2-40B4-BE49-F238E27FC236}">
                <a16:creationId xmlns:a16="http://schemas.microsoft.com/office/drawing/2014/main" id="{4B9F552D-42DE-79E0-9149-1A87AB96ED73}"/>
              </a:ext>
            </a:extLst>
          </p:cNvPr>
          <p:cNvSpPr>
            <a:spLocks noGrp="1"/>
          </p:cNvSpPr>
          <p:nvPr>
            <p:ph type="subTitle" idx="1"/>
          </p:nvPr>
        </p:nvSpPr>
        <p:spPr>
          <a:xfrm>
            <a:off x="1100051" y="5225240"/>
            <a:ext cx="10058400" cy="1143000"/>
          </a:xfrm>
        </p:spPr>
        <p:txBody>
          <a:bodyPr>
            <a:normAutofit/>
          </a:bodyPr>
          <a:lstStyle/>
          <a:p>
            <a:endParaRPr lang="en-GB">
              <a:solidFill>
                <a:srgbClr val="FFFFFF"/>
              </a:solidFill>
            </a:endParaRPr>
          </a:p>
        </p:txBody>
      </p:sp>
    </p:spTree>
    <p:extLst>
      <p:ext uri="{BB962C8B-B14F-4D97-AF65-F5344CB8AC3E}">
        <p14:creationId xmlns:p14="http://schemas.microsoft.com/office/powerpoint/2010/main" val="427807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2" name="Rectangle 31">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34" name="Rectangle 33">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descr="Title">
            <a:extLst>
              <a:ext uri="{FF2B5EF4-FFF2-40B4-BE49-F238E27FC236}">
                <a16:creationId xmlns:a16="http://schemas.microsoft.com/office/drawing/2014/main" id="{B148C77F-115C-2D44-8F2F-53583C243F59}"/>
              </a:ext>
            </a:extLst>
          </p:cNvPr>
          <p:cNvSpPr>
            <a:spLocks noGrp="1"/>
          </p:cNvSpPr>
          <p:nvPr>
            <p:ph type="title"/>
          </p:nvPr>
        </p:nvSpPr>
        <p:spPr>
          <a:xfrm>
            <a:off x="492370" y="516835"/>
            <a:ext cx="3084844" cy="5772840"/>
          </a:xfrm>
        </p:spPr>
        <p:txBody>
          <a:bodyPr vert="horz" lIns="91440" tIns="45720" rIns="91440" bIns="45720" rtlCol="0" anchor="ctr">
            <a:normAutofit/>
          </a:bodyPr>
          <a:lstStyle/>
          <a:p>
            <a:r>
              <a:rPr lang="en-US" sz="4400">
                <a:solidFill>
                  <a:srgbClr val="FFFFFF"/>
                </a:solidFill>
                <a:latin typeface="+mj-lt"/>
                <a:cs typeface="+mj-cs"/>
              </a:rPr>
              <a:t>Application Guidance: </a:t>
            </a:r>
            <a:br>
              <a:rPr lang="en-US" sz="3600">
                <a:solidFill>
                  <a:srgbClr val="FFFFFF"/>
                </a:solidFill>
                <a:latin typeface="+mj-lt"/>
                <a:cs typeface="+mj-cs"/>
              </a:rPr>
            </a:br>
            <a:br>
              <a:rPr lang="en-US" sz="3600">
                <a:solidFill>
                  <a:srgbClr val="FFFFFF"/>
                </a:solidFill>
                <a:latin typeface="+mj-lt"/>
                <a:cs typeface="+mj-cs"/>
              </a:rPr>
            </a:br>
            <a:r>
              <a:rPr lang="en-US" sz="3600">
                <a:solidFill>
                  <a:srgbClr val="FFFFFF"/>
                </a:solidFill>
                <a:latin typeface="+mj-lt"/>
                <a:cs typeface="+mj-cs"/>
              </a:rPr>
              <a:t>Sustainable Development </a:t>
            </a:r>
          </a:p>
        </p:txBody>
      </p:sp>
      <p:sp>
        <p:nvSpPr>
          <p:cNvPr id="38" name="Rectangle 37">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aphicFrame>
        <p:nvGraphicFramePr>
          <p:cNvPr id="24" name="Text Placeholder 4">
            <a:extLst>
              <a:ext uri="{FF2B5EF4-FFF2-40B4-BE49-F238E27FC236}">
                <a16:creationId xmlns:a16="http://schemas.microsoft.com/office/drawing/2014/main" id="{FC4A1076-A386-5D44-2BB2-70FDBD396F5C}"/>
              </a:ext>
            </a:extLst>
          </p:cNvPr>
          <p:cNvGraphicFramePr/>
          <p:nvPr>
            <p:extLst>
              <p:ext uri="{D42A27DB-BD31-4B8C-83A1-F6EECF244321}">
                <p14:modId xmlns:p14="http://schemas.microsoft.com/office/powerpoint/2010/main" val="806309931"/>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3475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5"/>
        <p:cNvGrpSpPr/>
        <p:nvPr/>
      </p:nvGrpSpPr>
      <p:grpSpPr>
        <a:xfrm>
          <a:off x="0" y="0"/>
          <a:ext cx="0" cy="0"/>
          <a:chOff x="0" y="0"/>
          <a:chExt cx="0" cy="0"/>
        </a:xfrm>
      </p:grpSpPr>
      <p:sp>
        <p:nvSpPr>
          <p:cNvPr id="374" name="Rectangle 373">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76" name="Rectangle 375">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78" name="Straight Connector 37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7" name="Google Shape;367;p1" descr="Title"/>
          <p:cNvSpPr txBox="1">
            <a:spLocks noGrp="1"/>
          </p:cNvSpPr>
          <p:nvPr>
            <p:ph type="title"/>
          </p:nvPr>
        </p:nvSpPr>
        <p:spPr>
          <a:xfrm>
            <a:off x="1097280" y="286603"/>
            <a:ext cx="10058400" cy="1450757"/>
          </a:xfrm>
          <a:prstGeom prst="rect">
            <a:avLst/>
          </a:prstGeom>
        </p:spPr>
        <p:txBody>
          <a:bodyPr spcFirstLastPara="1" vert="horz" lIns="91440" tIns="45720" rIns="91440" bIns="45720" rtlCol="0" anchor="b" anchorCtr="0">
            <a:normAutofit/>
          </a:bodyPr>
          <a:lstStyle/>
          <a:p>
            <a:pPr marL="0" lvl="0" indent="0">
              <a:lnSpc>
                <a:spcPct val="85000"/>
              </a:lnSpc>
              <a:spcBef>
                <a:spcPct val="0"/>
              </a:spcBef>
              <a:spcAft>
                <a:spcPts val="0"/>
              </a:spcAft>
              <a:buClr>
                <a:schemeClr val="lt1"/>
              </a:buClr>
              <a:buSzPct val="100000"/>
            </a:pPr>
            <a:br>
              <a:rPr lang="en-US" sz="3400">
                <a:solidFill>
                  <a:schemeClr val="tx1">
                    <a:lumMod val="75000"/>
                    <a:lumOff val="25000"/>
                  </a:schemeClr>
                </a:solidFill>
                <a:latin typeface="+mj-lt"/>
                <a:ea typeface="+mj-ea"/>
                <a:cs typeface="+mj-cs"/>
              </a:rPr>
            </a:br>
            <a:r>
              <a:rPr lang="en-US" sz="3400">
                <a:solidFill>
                  <a:schemeClr val="tx1">
                    <a:lumMod val="75000"/>
                    <a:lumOff val="25000"/>
                  </a:schemeClr>
                </a:solidFill>
                <a:latin typeface="+mj-lt"/>
                <a:ea typeface="+mj-ea"/>
                <a:cs typeface="+mj-cs"/>
              </a:rPr>
              <a:t>Tips for a strong application: Sustainable Development</a:t>
            </a:r>
          </a:p>
        </p:txBody>
      </p:sp>
      <p:sp>
        <p:nvSpPr>
          <p:cNvPr id="366" name="Google Shape;366;p1"/>
          <p:cNvSpPr txBox="1">
            <a:spLocks noGrp="1"/>
          </p:cNvSpPr>
          <p:nvPr>
            <p:ph type="body" idx="1"/>
          </p:nvPr>
        </p:nvSpPr>
        <p:spPr>
          <a:xfrm>
            <a:off x="1097279" y="1845734"/>
            <a:ext cx="6454987" cy="4023360"/>
          </a:xfrm>
          <a:prstGeom prst="rect">
            <a:avLst/>
          </a:prstGeom>
        </p:spPr>
        <p:txBody>
          <a:bodyPr spcFirstLastPara="1" vert="horz" lIns="0" tIns="45720" rIns="0" bIns="45720" rtlCol="0" anchorCtr="0">
            <a:normAutofit/>
          </a:bodyPr>
          <a:lstStyle/>
          <a:p>
            <a:pPr marL="114300" indent="0" algn="l">
              <a:buFont typeface="Calibri" panose="020F0502020204030204" pitchFamily="34" charset="0"/>
              <a:buNone/>
            </a:pPr>
            <a:r>
              <a:rPr lang="en-US" sz="1400" b="1">
                <a:solidFill>
                  <a:schemeClr val="tx1">
                    <a:lumMod val="75000"/>
                    <a:lumOff val="25000"/>
                  </a:schemeClr>
                </a:solidFill>
                <a:latin typeface="+mn-lt"/>
                <a:ea typeface="+mn-ea"/>
                <a:cs typeface="+mn-cs"/>
              </a:rPr>
              <a:t>Sustainable Development</a:t>
            </a:r>
          </a:p>
          <a:p>
            <a:pPr algn="l">
              <a:buFont typeface="Calibri" panose="020F0502020204030204" pitchFamily="34" charset="0"/>
              <a:buChar char="v"/>
            </a:pPr>
            <a:r>
              <a:rPr lang="en-US" sz="1400">
                <a:solidFill>
                  <a:schemeClr val="tx1">
                    <a:lumMod val="75000"/>
                    <a:lumOff val="25000"/>
                  </a:schemeClr>
                </a:solidFill>
                <a:latin typeface="+mn-lt"/>
                <a:ea typeface="+mn-ea"/>
                <a:cs typeface="+mn-cs"/>
              </a:rPr>
              <a:t>Links to UN SDGs help assessors and company frame responses</a:t>
            </a:r>
          </a:p>
          <a:p>
            <a:pPr algn="l">
              <a:buFont typeface="Calibri" panose="020F0502020204030204" pitchFamily="34" charset="0"/>
              <a:buChar char="v"/>
            </a:pPr>
            <a:r>
              <a:rPr lang="en-US" sz="1400">
                <a:solidFill>
                  <a:schemeClr val="tx1">
                    <a:lumMod val="75000"/>
                    <a:lumOff val="25000"/>
                  </a:schemeClr>
                </a:solidFill>
                <a:latin typeface="+mn-lt"/>
                <a:ea typeface="+mn-ea"/>
                <a:cs typeface="+mn-cs"/>
              </a:rPr>
              <a:t>Ideal situation is to have credible plans for Net Zero for Scope 1 and 2 emissions. </a:t>
            </a:r>
          </a:p>
          <a:p>
            <a:pPr marL="571500" lvl="1" indent="0">
              <a:buNone/>
            </a:pPr>
            <a:r>
              <a:rPr lang="en-US" sz="1400"/>
              <a:t>COP26 accelerated this process, raising awareness, providing science-based targets.</a:t>
            </a:r>
          </a:p>
          <a:p>
            <a:pPr marL="571500" lvl="1" indent="0">
              <a:buNone/>
            </a:pPr>
            <a:endParaRPr lang="en-US" sz="1400"/>
          </a:p>
          <a:p>
            <a:pPr algn="l">
              <a:buFont typeface="Calibri" panose="020F0502020204030204" pitchFamily="34" charset="0"/>
              <a:buChar char="v"/>
            </a:pPr>
            <a:r>
              <a:rPr lang="en-US" sz="1400">
                <a:solidFill>
                  <a:schemeClr val="tx1">
                    <a:lumMod val="75000"/>
                    <a:lumOff val="25000"/>
                  </a:schemeClr>
                </a:solidFill>
                <a:latin typeface="+mn-lt"/>
                <a:ea typeface="+mn-ea"/>
                <a:cs typeface="+mn-cs"/>
              </a:rPr>
              <a:t>Big companies need to have tackled Scope 3 emissions and have genuine steps to be sustainable and reduce energy emissions</a:t>
            </a:r>
          </a:p>
          <a:p>
            <a:pPr algn="l">
              <a:buFont typeface="Calibri" panose="020F0502020204030204" pitchFamily="34" charset="0"/>
              <a:buChar char="v"/>
            </a:pPr>
            <a:r>
              <a:rPr lang="en-US" sz="1400">
                <a:solidFill>
                  <a:schemeClr val="tx1">
                    <a:lumMod val="75000"/>
                    <a:lumOff val="25000"/>
                  </a:schemeClr>
                </a:solidFill>
                <a:latin typeface="+mn-lt"/>
                <a:ea typeface="+mn-ea"/>
                <a:cs typeface="+mn-cs"/>
              </a:rPr>
              <a:t>‘Circular Economy’ – can be challenging: what barriers have you found?</a:t>
            </a:r>
          </a:p>
          <a:p>
            <a:pPr algn="l">
              <a:buFont typeface="Calibri" panose="020F0502020204030204" pitchFamily="34" charset="0"/>
              <a:buChar char="v"/>
            </a:pPr>
            <a:r>
              <a:rPr lang="en-US" sz="1400">
                <a:solidFill>
                  <a:schemeClr val="tx1">
                    <a:lumMod val="75000"/>
                    <a:lumOff val="25000"/>
                  </a:schemeClr>
                </a:solidFill>
                <a:latin typeface="+mn-lt"/>
                <a:ea typeface="+mn-ea"/>
                <a:cs typeface="+mn-cs"/>
              </a:rPr>
              <a:t>Awareness of the need to reduce plastics use – accept difficulty in finding acceptable and affordable substitutes.</a:t>
            </a:r>
          </a:p>
          <a:p>
            <a:pPr algn="l">
              <a:buFont typeface="Calibri" panose="020F0502020204030204" pitchFamily="34" charset="0"/>
              <a:buChar char="v"/>
            </a:pPr>
            <a:r>
              <a:rPr lang="en-US" sz="1400">
                <a:solidFill>
                  <a:schemeClr val="tx1">
                    <a:lumMod val="75000"/>
                    <a:lumOff val="25000"/>
                  </a:schemeClr>
                </a:solidFill>
                <a:latin typeface="+mn-lt"/>
                <a:ea typeface="+mn-ea"/>
                <a:cs typeface="+mn-cs"/>
              </a:rPr>
              <a:t>Benchmarking – we encourage benchmarking and to show how you do it</a:t>
            </a:r>
          </a:p>
          <a:p>
            <a:pPr algn="l">
              <a:buFont typeface="Calibri" panose="020F0502020204030204" pitchFamily="34" charset="0"/>
              <a:buChar char="v"/>
            </a:pPr>
            <a:r>
              <a:rPr lang="en-US" sz="1400">
                <a:solidFill>
                  <a:schemeClr val="tx1">
                    <a:lumMod val="75000"/>
                    <a:lumOff val="25000"/>
                  </a:schemeClr>
                </a:solidFill>
                <a:latin typeface="+mn-lt"/>
                <a:ea typeface="+mn-ea"/>
                <a:cs typeface="+mn-cs"/>
              </a:rPr>
              <a:t>‘B-Corp’ status is nice but not essential – shows company is on right track.</a:t>
            </a:r>
          </a:p>
        </p:txBody>
      </p:sp>
      <p:pic>
        <p:nvPicPr>
          <p:cNvPr id="369" name="Google Shape;369;p1"/>
          <p:cNvPicPr preferRelativeResize="0"/>
          <p:nvPr/>
        </p:nvPicPr>
        <p:blipFill rotWithShape="1">
          <a:blip r:embed="rId3"/>
          <a:srcRect l="7869" r="1814" b="5"/>
          <a:stretch/>
        </p:blipFill>
        <p:spPr>
          <a:xfrm>
            <a:off x="8020570" y="1916318"/>
            <a:ext cx="3135109" cy="3471012"/>
          </a:xfrm>
          <a:prstGeom prst="rect">
            <a:avLst/>
          </a:prstGeom>
          <a:noFill/>
        </p:spPr>
      </p:pic>
    </p:spTree>
    <p:extLst>
      <p:ext uri="{BB962C8B-B14F-4D97-AF65-F5344CB8AC3E}">
        <p14:creationId xmlns:p14="http://schemas.microsoft.com/office/powerpoint/2010/main" val="1754906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5"/>
        <p:cNvGrpSpPr/>
        <p:nvPr/>
      </p:nvGrpSpPr>
      <p:grpSpPr>
        <a:xfrm>
          <a:off x="0" y="0"/>
          <a:ext cx="0" cy="0"/>
          <a:chOff x="0" y="0"/>
          <a:chExt cx="0" cy="0"/>
        </a:xfrm>
      </p:grpSpPr>
      <p:sp>
        <p:nvSpPr>
          <p:cNvPr id="29" name="Rectangle 28">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1" name="Rectangle 30">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3" name="Straight Connector 32">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40E5B315-592C-487A-A815-6F61A98F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7E046CA-18CB-4F2C-A9BE-BA9720B92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2" name="Rectangle 31">
            <a:extLst>
              <a:ext uri="{FF2B5EF4-FFF2-40B4-BE49-F238E27FC236}">
                <a16:creationId xmlns:a16="http://schemas.microsoft.com/office/drawing/2014/main" id="{ED2F258D-E518-486A-8D50-E9A11EF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aphicFrame>
        <p:nvGraphicFramePr>
          <p:cNvPr id="17" name="TextBox 3">
            <a:extLst>
              <a:ext uri="{FF2B5EF4-FFF2-40B4-BE49-F238E27FC236}">
                <a16:creationId xmlns:a16="http://schemas.microsoft.com/office/drawing/2014/main" id="{69843AA7-20F9-7E36-BE1D-397B166AD1DB}"/>
              </a:ext>
            </a:extLst>
          </p:cNvPr>
          <p:cNvGraphicFramePr/>
          <p:nvPr>
            <p:extLst>
              <p:ext uri="{D42A27DB-BD31-4B8C-83A1-F6EECF244321}">
                <p14:modId xmlns:p14="http://schemas.microsoft.com/office/powerpoint/2010/main" val="1662862241"/>
              </p:ext>
            </p:extLst>
          </p:nvPr>
        </p:nvGraphicFramePr>
        <p:xfrm>
          <a:off x="643466" y="643467"/>
          <a:ext cx="10900477" cy="4105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2E9CAFA-4496-A4D1-C477-B01D136FCF52}"/>
              </a:ext>
            </a:extLst>
          </p:cNvPr>
          <p:cNvSpPr txBox="1"/>
          <p:nvPr/>
        </p:nvSpPr>
        <p:spPr>
          <a:xfrm>
            <a:off x="1193532" y="5476605"/>
            <a:ext cx="7089334" cy="707886"/>
          </a:xfrm>
          <a:prstGeom prst="rect">
            <a:avLst/>
          </a:prstGeom>
          <a:noFill/>
        </p:spPr>
        <p:txBody>
          <a:bodyPr wrap="square" rtlCol="0">
            <a:spAutoFit/>
          </a:bodyPr>
          <a:lstStyle/>
          <a:p>
            <a:r>
              <a:rPr lang="en-US" sz="4000" b="1">
                <a:solidFill>
                  <a:schemeClr val="bg1"/>
                </a:solidFill>
              </a:rPr>
              <a:t>FAQ’s</a:t>
            </a:r>
            <a:endParaRPr lang="en-GB" sz="4000" b="1">
              <a:solidFill>
                <a:schemeClr val="bg1"/>
              </a:solidFill>
            </a:endParaRPr>
          </a:p>
        </p:txBody>
      </p:sp>
    </p:spTree>
    <p:extLst>
      <p:ext uri="{BB962C8B-B14F-4D97-AF65-F5344CB8AC3E}">
        <p14:creationId xmlns:p14="http://schemas.microsoft.com/office/powerpoint/2010/main" val="851103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3" name="Rectangle 12">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5" name="Rectangle 14">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22112914-F8B2-EC4D-9F31-A14DEB477A21}"/>
              </a:ext>
            </a:extLst>
          </p:cNvPr>
          <p:cNvSpPr>
            <a:spLocks noGrp="1"/>
          </p:cNvSpPr>
          <p:nvPr>
            <p:ph type="title"/>
          </p:nvPr>
        </p:nvSpPr>
        <p:spPr>
          <a:xfrm>
            <a:off x="492370" y="516835"/>
            <a:ext cx="3084844" cy="5772840"/>
          </a:xfrm>
        </p:spPr>
        <p:txBody>
          <a:bodyPr vert="horz" lIns="91440" tIns="45720" rIns="91440" bIns="45720" rtlCol="0" anchor="ctr">
            <a:normAutofit/>
          </a:bodyPr>
          <a:lstStyle/>
          <a:p>
            <a:r>
              <a:rPr lang="en-US" sz="3600">
                <a:solidFill>
                  <a:srgbClr val="FFFFFF"/>
                </a:solidFill>
                <a:latin typeface="+mj-lt"/>
                <a:cs typeface="+mj-cs"/>
              </a:rPr>
              <a:t>Don’t forget</a:t>
            </a:r>
          </a:p>
        </p:txBody>
      </p:sp>
      <p:sp>
        <p:nvSpPr>
          <p:cNvPr id="19" name="Rectangle 18">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aphicFrame>
        <p:nvGraphicFramePr>
          <p:cNvPr id="5" name="Content Placeholder 2">
            <a:extLst>
              <a:ext uri="{FF2B5EF4-FFF2-40B4-BE49-F238E27FC236}">
                <a16:creationId xmlns:a16="http://schemas.microsoft.com/office/drawing/2014/main" id="{D7CB0DBC-36BB-965F-BD6E-473763DE9DBC}"/>
              </a:ext>
            </a:extLst>
          </p:cNvPr>
          <p:cNvGraphicFramePr>
            <a:graphicFrameLocks noGrp="1"/>
          </p:cNvGraphicFramePr>
          <p:nvPr>
            <p:ph idx="1"/>
            <p:extLst>
              <p:ext uri="{D42A27DB-BD31-4B8C-83A1-F6EECF244321}">
                <p14:modId xmlns:p14="http://schemas.microsoft.com/office/powerpoint/2010/main" val="2855218795"/>
              </p:ext>
            </p:extLst>
          </p:nvPr>
        </p:nvGraphicFramePr>
        <p:xfrm>
          <a:off x="4737609" y="449172"/>
          <a:ext cx="7029518" cy="6043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6273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33" name="Rectangle 1032">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035" name="Straight Connector 103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A63A5FF9-8019-2882-7D56-C2010022B69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8393" b="6604"/>
          <a:stretch>
            <a:fillRect/>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3C58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75F7639A-F9AA-0B08-1769-6CE8698D6A89}"/>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a:solidFill>
                  <a:srgbClr val="FFFFFF"/>
                </a:solidFill>
                <a:latin typeface="+mj-lt"/>
                <a:cs typeface="+mj-cs"/>
              </a:rPr>
              <a:t>Our winners!</a:t>
            </a:r>
          </a:p>
        </p:txBody>
      </p:sp>
      <p:sp>
        <p:nvSpPr>
          <p:cNvPr id="1039" name="Rectangle 1038">
            <a:extLst>
              <a:ext uri="{FF2B5EF4-FFF2-40B4-BE49-F238E27FC236}">
                <a16:creationId xmlns:a16="http://schemas.microsoft.com/office/drawing/2014/main" id="{84831CE8-CE7C-49DF-BA32-7884E868A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rgbClr val="DA4F2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954622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78B23-07D7-266F-749F-316CA06A43AD}"/>
              </a:ext>
            </a:extLst>
          </p:cNvPr>
          <p:cNvSpPr>
            <a:spLocks noGrp="1"/>
          </p:cNvSpPr>
          <p:nvPr>
            <p:ph type="title"/>
          </p:nvPr>
        </p:nvSpPr>
        <p:spPr/>
        <p:txBody>
          <a:bodyPr/>
          <a:lstStyle/>
          <a:p>
            <a:r>
              <a:rPr lang="en-GB" dirty="0">
                <a:latin typeface="Arial"/>
                <a:cs typeface="Arial"/>
              </a:rPr>
              <a:t>Camp de Reves</a:t>
            </a:r>
            <a:endParaRPr lang="en-GB" dirty="0"/>
          </a:p>
        </p:txBody>
      </p:sp>
      <p:pic>
        <p:nvPicPr>
          <p:cNvPr id="55" name="Google Shape;55;p13" title="Edited-2048x1463.jpg"/>
          <p:cNvPicPr preferRelativeResize="0">
            <a:picLocks noGrp="1"/>
          </p:cNvPicPr>
          <p:nvPr>
            <p:ph idx="1"/>
          </p:nvPr>
        </p:nvPicPr>
        <p:blipFill>
          <a:blip r:embed="rId2">
            <a:alphaModFix/>
          </a:blip>
          <a:srcRect l="8626" r="7215"/>
          <a:stretch>
            <a:fillRect/>
          </a:stretch>
        </p:blipFill>
        <p:spPr>
          <a:xfrm>
            <a:off x="838200" y="1749981"/>
            <a:ext cx="5411972" cy="3955774"/>
          </a:xfrm>
          <a:prstGeom prst="rect">
            <a:avLst/>
          </a:prstGeom>
          <a:noFill/>
          <a:ln>
            <a:noFill/>
          </a:ln>
        </p:spPr>
      </p:pic>
      <p:sp>
        <p:nvSpPr>
          <p:cNvPr id="4" name="TextBox 3">
            <a:extLst>
              <a:ext uri="{FF2B5EF4-FFF2-40B4-BE49-F238E27FC236}">
                <a16:creationId xmlns:a16="http://schemas.microsoft.com/office/drawing/2014/main" id="{7B72F327-61D5-ED78-BA8B-5DEB3E3F3E0F}"/>
              </a:ext>
            </a:extLst>
          </p:cNvPr>
          <p:cNvSpPr txBox="1"/>
          <p:nvPr/>
        </p:nvSpPr>
        <p:spPr>
          <a:xfrm>
            <a:off x="6868633" y="1315715"/>
            <a:ext cx="4234416" cy="4893647"/>
          </a:xfrm>
          <a:prstGeom prst="rect">
            <a:avLst/>
          </a:prstGeom>
          <a:noFill/>
        </p:spPr>
        <p:txBody>
          <a:bodyPr wrap="square">
            <a:spAutoFit/>
          </a:bodyPr>
          <a:lstStyle/>
          <a:p>
            <a:pPr rtl="0" fontAlgn="base">
              <a:spcBef>
                <a:spcPts val="1200"/>
              </a:spcBef>
              <a:spcAft>
                <a:spcPts val="1200"/>
              </a:spcAft>
            </a:pPr>
            <a:r>
              <a:rPr lang="en-US" sz="1800" b="1" i="0" u="none" strike="noStrike" dirty="0">
                <a:solidFill>
                  <a:srgbClr val="000000"/>
                </a:solidFill>
                <a:effectLst/>
                <a:latin typeface="Arial" panose="020B0604020202020204" pitchFamily="34" charset="0"/>
              </a:rPr>
              <a:t>Reflect on Your Business</a:t>
            </a:r>
          </a:p>
          <a:p>
            <a:pPr marL="285750" indent="-285750" rtl="0" fontAlgn="base">
              <a:spcBef>
                <a:spcPts val="1200"/>
              </a:spcBef>
              <a:spcAft>
                <a:spcPts val="120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Be prepared to take a step back and look at every aspect of your business</a:t>
            </a:r>
          </a:p>
          <a:p>
            <a:pPr marL="285750" indent="-285750" rtl="0" fontAlgn="base">
              <a:spcBef>
                <a:spcPts val="1200"/>
              </a:spcBef>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application is a great chance to evaluate your impact, values, and long-term goals</a:t>
            </a:r>
          </a:p>
          <a:p>
            <a:pPr rtl="0" fontAlgn="base">
              <a:spcBef>
                <a:spcPts val="1200"/>
              </a:spcBef>
            </a:pPr>
            <a:r>
              <a:rPr lang="en-US" b="1" dirty="0">
                <a:solidFill>
                  <a:srgbClr val="000000"/>
                </a:solidFill>
                <a:latin typeface="Arial" panose="020B0604020202020204" pitchFamily="34" charset="0"/>
              </a:rPr>
              <a:t>Read the Questions Carefully</a:t>
            </a:r>
          </a:p>
          <a:p>
            <a:pPr marL="285750" indent="-285750" fontAlgn="base">
              <a:buFont typeface="Arial" panose="020B0604020202020204" pitchFamily="34" charset="0"/>
              <a:buChar char="•"/>
            </a:pPr>
            <a:r>
              <a:rPr lang="en-US" dirty="0"/>
              <a:t>Some questions may look similar at first</a:t>
            </a:r>
          </a:p>
          <a:p>
            <a:pPr marL="285750" indent="-285750" fontAlgn="base">
              <a:buFont typeface="Arial" panose="020B0604020202020204" pitchFamily="34" charset="0"/>
              <a:buChar char="•"/>
            </a:pPr>
            <a:r>
              <a:rPr lang="en-US" dirty="0"/>
              <a:t>Avoid repeating yourself, each question is an opportunity to highlight something different in detail</a:t>
            </a:r>
          </a:p>
          <a:p>
            <a:pPr marL="285750" indent="-285750" fontAlgn="base">
              <a:buFont typeface="Arial" panose="020B0604020202020204" pitchFamily="34" charset="0"/>
              <a:buChar char="•"/>
            </a:pPr>
            <a:r>
              <a:rPr lang="en-US" dirty="0"/>
              <a:t>Plan your answers before writing</a:t>
            </a:r>
          </a:p>
          <a:p>
            <a:pPr rtl="0" fontAlgn="base">
              <a:spcBef>
                <a:spcPts val="1200"/>
              </a:spcBef>
            </a:pPr>
            <a:endParaRPr 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2152761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title="WhatsApp Image 2025-06-14 at 13.42.47.jpeg"/>
          <p:cNvPicPr preferRelativeResize="0"/>
          <p:nvPr/>
        </p:nvPicPr>
        <p:blipFill rotWithShape="1">
          <a:blip r:embed="rId3">
            <a:alphaModFix/>
          </a:blip>
          <a:srcRect l="14229" t="33433" r="15497" b="17440"/>
          <a:stretch>
            <a:fillRect/>
          </a:stretch>
        </p:blipFill>
        <p:spPr>
          <a:xfrm>
            <a:off x="5466945" y="398834"/>
            <a:ext cx="6439711" cy="3549238"/>
          </a:xfrm>
          <a:prstGeom prst="rect">
            <a:avLst/>
          </a:prstGeom>
          <a:noFill/>
          <a:ln>
            <a:noFill/>
          </a:ln>
        </p:spPr>
      </p:pic>
      <p:pic>
        <p:nvPicPr>
          <p:cNvPr id="61" name="Google Shape;61;p14" title="WhatsApp Image 2025-06-14 at 13.42.48 (1).jpeg"/>
          <p:cNvPicPr preferRelativeResize="0"/>
          <p:nvPr/>
        </p:nvPicPr>
        <p:blipFill rotWithShape="1">
          <a:blip r:embed="rId4">
            <a:alphaModFix/>
          </a:blip>
          <a:srcRect l="2652" t="2993" r="1831" b="-332"/>
          <a:stretch>
            <a:fillRect/>
          </a:stretch>
        </p:blipFill>
        <p:spPr>
          <a:xfrm>
            <a:off x="8385244" y="3996711"/>
            <a:ext cx="3521412" cy="2588915"/>
          </a:xfrm>
          <a:prstGeom prst="rect">
            <a:avLst/>
          </a:prstGeom>
          <a:noFill/>
          <a:ln>
            <a:noFill/>
          </a:ln>
        </p:spPr>
      </p:pic>
      <p:sp>
        <p:nvSpPr>
          <p:cNvPr id="3" name="TextBox 2">
            <a:extLst>
              <a:ext uri="{FF2B5EF4-FFF2-40B4-BE49-F238E27FC236}">
                <a16:creationId xmlns:a16="http://schemas.microsoft.com/office/drawing/2014/main" id="{FAAE398C-5F9E-9B18-D32F-9C9438788833}"/>
              </a:ext>
            </a:extLst>
          </p:cNvPr>
          <p:cNvSpPr txBox="1"/>
          <p:nvPr/>
        </p:nvSpPr>
        <p:spPr>
          <a:xfrm>
            <a:off x="630228" y="1164277"/>
            <a:ext cx="4408700" cy="4529445"/>
          </a:xfrm>
          <a:prstGeom prst="rect">
            <a:avLst/>
          </a:prstGeom>
          <a:noFill/>
        </p:spPr>
        <p:txBody>
          <a:bodyPr wrap="square">
            <a:spAutoFit/>
          </a:bodyPr>
          <a:lstStyle/>
          <a:p>
            <a:pPr rtl="0">
              <a:spcBef>
                <a:spcPts val="1400"/>
              </a:spcBef>
              <a:spcAft>
                <a:spcPts val="400"/>
              </a:spcAft>
              <a:buNone/>
            </a:pPr>
            <a:r>
              <a:rPr lang="en-US" sz="1800" b="1" i="0" u="none" strike="noStrike" dirty="0">
                <a:solidFill>
                  <a:srgbClr val="000000"/>
                </a:solidFill>
                <a:effectLst/>
                <a:latin typeface="Arial" panose="020B0604020202020204" pitchFamily="34" charset="0"/>
              </a:rPr>
              <a:t>Back up everything with evidence</a:t>
            </a:r>
          </a:p>
          <a:p>
            <a:pPr marL="285750" indent="-285750" fontAlgn="base">
              <a:buFont typeface="Arial" panose="020B0604020202020204" pitchFamily="34" charset="0"/>
              <a:buChar char="•"/>
            </a:pPr>
            <a:r>
              <a:rPr lang="en-US" dirty="0"/>
              <a:t>Back up your points with data wherever possible</a:t>
            </a:r>
          </a:p>
          <a:p>
            <a:pPr marL="285750" indent="-285750" fontAlgn="base">
              <a:buFont typeface="Arial" panose="020B0604020202020204" pitchFamily="34" charset="0"/>
              <a:buChar char="•"/>
            </a:pPr>
            <a:r>
              <a:rPr lang="en-US" dirty="0"/>
              <a:t>Include key stats, testimonials, or measurable outcomes</a:t>
            </a:r>
          </a:p>
          <a:p>
            <a:pPr marL="285750" indent="-285750" fontAlgn="base">
              <a:buFont typeface="Arial" panose="020B0604020202020204" pitchFamily="34" charset="0"/>
              <a:buChar char="•"/>
            </a:pPr>
            <a:r>
              <a:rPr lang="en-US" dirty="0"/>
              <a:t>Avoid fluffing points up to meet the word count</a:t>
            </a:r>
          </a:p>
          <a:p>
            <a:pPr rtl="0">
              <a:spcBef>
                <a:spcPts val="1400"/>
              </a:spcBef>
              <a:spcAft>
                <a:spcPts val="400"/>
              </a:spcAft>
              <a:buNone/>
            </a:pPr>
            <a:r>
              <a:rPr lang="en-US" b="1" dirty="0">
                <a:effectLst/>
              </a:rPr>
              <a:t>Good Luck</a:t>
            </a:r>
          </a:p>
          <a:p>
            <a:pPr marL="285750" indent="-285750" fontAlgn="base">
              <a:buFont typeface="Arial" panose="020B0604020202020204" pitchFamily="34" charset="0"/>
              <a:buChar char="•"/>
            </a:pPr>
            <a:r>
              <a:rPr lang="en-US" dirty="0"/>
              <a:t>It’s a detailed process, but a rewarding one</a:t>
            </a:r>
          </a:p>
          <a:p>
            <a:pPr marL="285750" indent="-285750" fontAlgn="base">
              <a:buFont typeface="Arial" panose="020B0604020202020204" pitchFamily="34" charset="0"/>
              <a:buChar char="•"/>
            </a:pPr>
            <a:r>
              <a:rPr lang="en-US" dirty="0"/>
              <a:t>The application process helps you appreciate your own journey and </a:t>
            </a:r>
            <a:r>
              <a:rPr lang="en-US" dirty="0" err="1"/>
              <a:t>realise</a:t>
            </a:r>
            <a:r>
              <a:rPr lang="en-US" dirty="0"/>
              <a:t> what areas of your business you need to focus on</a:t>
            </a:r>
          </a:p>
          <a:p>
            <a:pPr>
              <a:buNone/>
            </a:pPr>
            <a:endParaRPr lang="en-GB" dirty="0"/>
          </a:p>
        </p:txBody>
      </p:sp>
    </p:spTree>
    <p:extLst>
      <p:ext uri="{BB962C8B-B14F-4D97-AF65-F5344CB8AC3E}">
        <p14:creationId xmlns:p14="http://schemas.microsoft.com/office/powerpoint/2010/main" val="2562793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6" name="Rectangle 25">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27" name="Straight Connector 26">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E70BE851-2058-996C-B18F-3E5B5F9DAA63}"/>
              </a:ext>
            </a:extLst>
          </p:cNvPr>
          <p:cNvSpPr>
            <a:spLocks noGrp="1"/>
          </p:cNvSpPr>
          <p:nvPr>
            <p:ph type="title"/>
          </p:nvPr>
        </p:nvSpPr>
        <p:spPr>
          <a:xfrm>
            <a:off x="492370" y="605896"/>
            <a:ext cx="3084844" cy="5646208"/>
          </a:xfrm>
        </p:spPr>
        <p:txBody>
          <a:bodyPr vert="horz" lIns="91440" tIns="45720" rIns="91440" bIns="45720" rtlCol="0" anchor="ctr">
            <a:normAutofit/>
          </a:bodyPr>
          <a:lstStyle/>
          <a:p>
            <a:r>
              <a:rPr lang="en-US" sz="3600">
                <a:solidFill>
                  <a:srgbClr val="FFFFFF"/>
                </a:solidFill>
                <a:latin typeface="+mj-lt"/>
                <a:cs typeface="+mj-cs"/>
              </a:rPr>
              <a:t>Agenda</a:t>
            </a:r>
          </a:p>
        </p:txBody>
      </p:sp>
      <p:sp>
        <p:nvSpPr>
          <p:cNvPr id="30" name="Rectangle 29">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1" name="Text Placeholder 4">
            <a:extLst>
              <a:ext uri="{FF2B5EF4-FFF2-40B4-BE49-F238E27FC236}">
                <a16:creationId xmlns:a16="http://schemas.microsoft.com/office/drawing/2014/main" id="{DF86E098-574D-8575-8446-DFC270DBA42B}"/>
              </a:ext>
            </a:extLst>
          </p:cNvPr>
          <p:cNvSpPr>
            <a:spLocks noGrp="1"/>
          </p:cNvSpPr>
          <p:nvPr>
            <p:ph type="body" sz="quarter" idx="18"/>
          </p:nvPr>
        </p:nvSpPr>
        <p:spPr>
          <a:xfrm>
            <a:off x="4742016" y="605896"/>
            <a:ext cx="6413663" cy="5646208"/>
          </a:xfrm>
        </p:spPr>
        <p:txBody>
          <a:bodyPr vert="horz" lIns="0" tIns="45720" rIns="0" bIns="45720" rtlCol="0" anchor="ctr">
            <a:normAutofit/>
          </a:bodyPr>
          <a:lstStyle/>
          <a:p>
            <a:pPr>
              <a:buFont typeface="Calibri" panose="020F0502020204030204" pitchFamily="34" charset="0"/>
              <a:buChar char="-"/>
            </a:pPr>
            <a:r>
              <a:rPr lang="en-US" dirty="0">
                <a:solidFill>
                  <a:schemeClr val="tx1">
                    <a:lumMod val="75000"/>
                    <a:lumOff val="25000"/>
                  </a:schemeClr>
                </a:solidFill>
                <a:latin typeface="+mn-lt"/>
                <a:cs typeface="+mn-cs"/>
              </a:rPr>
              <a:t> Introductions</a:t>
            </a:r>
          </a:p>
          <a:p>
            <a:pPr>
              <a:buFont typeface="Calibri" panose="020F0502020204030204" pitchFamily="34" charset="0"/>
              <a:buChar char="-"/>
            </a:pPr>
            <a:r>
              <a:rPr lang="en-US" dirty="0">
                <a:solidFill>
                  <a:schemeClr val="tx1">
                    <a:lumMod val="75000"/>
                    <a:lumOff val="25000"/>
                  </a:schemeClr>
                </a:solidFill>
                <a:latin typeface="+mn-lt"/>
                <a:cs typeface="+mn-cs"/>
              </a:rPr>
              <a:t> Award cycle </a:t>
            </a:r>
          </a:p>
          <a:p>
            <a:pPr>
              <a:buFont typeface="Calibri" panose="020F0502020204030204" pitchFamily="34" charset="0"/>
              <a:buChar char="-"/>
            </a:pPr>
            <a:r>
              <a:rPr lang="en-US" dirty="0">
                <a:solidFill>
                  <a:schemeClr val="tx1">
                    <a:lumMod val="75000"/>
                    <a:lumOff val="25000"/>
                  </a:schemeClr>
                </a:solidFill>
                <a:latin typeface="+mn-lt"/>
                <a:cs typeface="+mn-cs"/>
              </a:rPr>
              <a:t> Eligibility criteria</a:t>
            </a:r>
          </a:p>
          <a:p>
            <a:pPr>
              <a:buFont typeface="Calibri" panose="020F0502020204030204" pitchFamily="34" charset="0"/>
              <a:buChar char="-"/>
            </a:pPr>
            <a:r>
              <a:rPr lang="en-US" dirty="0">
                <a:solidFill>
                  <a:schemeClr val="tx1">
                    <a:lumMod val="75000"/>
                    <a:lumOff val="25000"/>
                  </a:schemeClr>
                </a:solidFill>
                <a:latin typeface="+mn-lt"/>
                <a:cs typeface="+mn-cs"/>
              </a:rPr>
              <a:t> Crafting a strong application</a:t>
            </a:r>
          </a:p>
          <a:p>
            <a:pPr>
              <a:buFont typeface="Calibri" panose="020F0502020204030204" pitchFamily="34" charset="0"/>
              <a:buChar char="-"/>
            </a:pPr>
            <a:r>
              <a:rPr lang="en-US" dirty="0">
                <a:solidFill>
                  <a:schemeClr val="tx1">
                    <a:lumMod val="75000"/>
                    <a:lumOff val="25000"/>
                  </a:schemeClr>
                </a:solidFill>
                <a:latin typeface="+mn-lt"/>
                <a:cs typeface="+mn-cs"/>
              </a:rPr>
              <a:t> Top tips for each category</a:t>
            </a:r>
          </a:p>
          <a:p>
            <a:pPr>
              <a:buFont typeface="Calibri" panose="020F0502020204030204" pitchFamily="34" charset="0"/>
              <a:buChar char="-"/>
            </a:pPr>
            <a:r>
              <a:rPr lang="en-US" dirty="0">
                <a:solidFill>
                  <a:schemeClr val="tx1">
                    <a:lumMod val="75000"/>
                    <a:lumOff val="25000"/>
                  </a:schemeClr>
                </a:solidFill>
                <a:latin typeface="+mn-lt"/>
                <a:cs typeface="+mn-cs"/>
              </a:rPr>
              <a:t> Advice from a local winner, Camps des Reves!</a:t>
            </a:r>
          </a:p>
          <a:p>
            <a:pPr>
              <a:buFont typeface="Calibri" panose="020F0502020204030204" pitchFamily="34" charset="0"/>
              <a:buChar char="-"/>
            </a:pPr>
            <a:endParaRPr lang="en-US" dirty="0">
              <a:solidFill>
                <a:schemeClr val="tx1">
                  <a:lumMod val="75000"/>
                  <a:lumOff val="25000"/>
                </a:schemeClr>
              </a:solidFill>
              <a:latin typeface="+mn-lt"/>
              <a:cs typeface="+mn-cs"/>
            </a:endParaRPr>
          </a:p>
        </p:txBody>
      </p:sp>
    </p:spTree>
    <p:extLst>
      <p:ext uri="{BB962C8B-B14F-4D97-AF65-F5344CB8AC3E}">
        <p14:creationId xmlns:p14="http://schemas.microsoft.com/office/powerpoint/2010/main" val="2126532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15600" y="105033"/>
            <a:ext cx="11360800" cy="763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GB" sz="3333">
                <a:latin typeface="Roboto"/>
                <a:ea typeface="Roboto"/>
                <a:cs typeface="Roboto"/>
                <a:sym typeface="Roboto"/>
              </a:rPr>
              <a:t>Media Coverage</a:t>
            </a:r>
            <a:endParaRPr sz="3333"/>
          </a:p>
        </p:txBody>
      </p:sp>
      <p:pic>
        <p:nvPicPr>
          <p:cNvPr id="69" name="Google Shape;69;p15" title="WhatsApp Image 2025-07-01 at 15.49.05.jpeg"/>
          <p:cNvPicPr preferRelativeResize="0"/>
          <p:nvPr/>
        </p:nvPicPr>
        <p:blipFill rotWithShape="1">
          <a:blip r:embed="rId3">
            <a:alphaModFix/>
          </a:blip>
          <a:srcRect t="8228" b="50020"/>
          <a:stretch/>
        </p:blipFill>
        <p:spPr>
          <a:xfrm rot="-5400000">
            <a:off x="9883221" y="341560"/>
            <a:ext cx="2650351" cy="1967200"/>
          </a:xfrm>
          <a:prstGeom prst="rect">
            <a:avLst/>
          </a:prstGeom>
          <a:noFill/>
          <a:ln>
            <a:noFill/>
          </a:ln>
        </p:spPr>
      </p:pic>
      <p:pic>
        <p:nvPicPr>
          <p:cNvPr id="70" name="Google Shape;70;p15" title="tempImageNc3ker.gif"/>
          <p:cNvPicPr preferRelativeResize="0"/>
          <p:nvPr/>
        </p:nvPicPr>
        <p:blipFill>
          <a:blip r:embed="rId4">
            <a:alphaModFix/>
          </a:blip>
          <a:stretch>
            <a:fillRect/>
          </a:stretch>
        </p:blipFill>
        <p:spPr>
          <a:xfrm>
            <a:off x="3016533" y="970233"/>
            <a:ext cx="2095536" cy="3132099"/>
          </a:xfrm>
          <a:prstGeom prst="rect">
            <a:avLst/>
          </a:prstGeom>
          <a:noFill/>
          <a:ln>
            <a:noFill/>
          </a:ln>
        </p:spPr>
      </p:pic>
      <p:pic>
        <p:nvPicPr>
          <p:cNvPr id="71" name="Google Shape;71;p15" title="DANNY.jpg"/>
          <p:cNvPicPr preferRelativeResize="0"/>
          <p:nvPr/>
        </p:nvPicPr>
        <p:blipFill>
          <a:blip r:embed="rId5">
            <a:alphaModFix/>
          </a:blip>
          <a:stretch>
            <a:fillRect/>
          </a:stretch>
        </p:blipFill>
        <p:spPr>
          <a:xfrm>
            <a:off x="3417491" y="3073411"/>
            <a:ext cx="2552133" cy="4747291"/>
          </a:xfrm>
          <a:prstGeom prst="rect">
            <a:avLst/>
          </a:prstGeom>
          <a:noFill/>
          <a:ln>
            <a:noFill/>
          </a:ln>
        </p:spPr>
      </p:pic>
      <p:pic>
        <p:nvPicPr>
          <p:cNvPr id="72" name="Google Shape;72;p15" title="tempImageHqDOBr.gif"/>
          <p:cNvPicPr preferRelativeResize="0"/>
          <p:nvPr/>
        </p:nvPicPr>
        <p:blipFill rotWithShape="1">
          <a:blip r:embed="rId6">
            <a:alphaModFix/>
          </a:blip>
          <a:srcRect t="14324"/>
          <a:stretch/>
        </p:blipFill>
        <p:spPr>
          <a:xfrm>
            <a:off x="9639858" y="3942662"/>
            <a:ext cx="2552145" cy="2915337"/>
          </a:xfrm>
          <a:prstGeom prst="rect">
            <a:avLst/>
          </a:prstGeom>
          <a:noFill/>
          <a:ln>
            <a:noFill/>
          </a:ln>
        </p:spPr>
      </p:pic>
      <p:pic>
        <p:nvPicPr>
          <p:cNvPr id="73" name="Google Shape;73;p15" title="Screenshot 2025-07-03 at 11.57.04.png"/>
          <p:cNvPicPr preferRelativeResize="0"/>
          <p:nvPr/>
        </p:nvPicPr>
        <p:blipFill>
          <a:blip r:embed="rId7">
            <a:alphaModFix/>
          </a:blip>
          <a:stretch>
            <a:fillRect/>
          </a:stretch>
        </p:blipFill>
        <p:spPr>
          <a:xfrm>
            <a:off x="11" y="4598984"/>
            <a:ext cx="3338213" cy="2915331"/>
          </a:xfrm>
          <a:prstGeom prst="rect">
            <a:avLst/>
          </a:prstGeom>
          <a:noFill/>
          <a:ln>
            <a:noFill/>
          </a:ln>
        </p:spPr>
      </p:pic>
      <p:pic>
        <p:nvPicPr>
          <p:cNvPr id="74" name="Google Shape;74;p15" title="Screenshot 2025-07-03 at 11.57.16.png"/>
          <p:cNvPicPr preferRelativeResize="0"/>
          <p:nvPr/>
        </p:nvPicPr>
        <p:blipFill>
          <a:blip r:embed="rId8">
            <a:alphaModFix/>
          </a:blip>
          <a:stretch>
            <a:fillRect/>
          </a:stretch>
        </p:blipFill>
        <p:spPr>
          <a:xfrm>
            <a:off x="6048905" y="3989384"/>
            <a:ext cx="3387759" cy="2915331"/>
          </a:xfrm>
          <a:prstGeom prst="rect">
            <a:avLst/>
          </a:prstGeom>
          <a:noFill/>
          <a:ln>
            <a:noFill/>
          </a:ln>
        </p:spPr>
      </p:pic>
      <p:pic>
        <p:nvPicPr>
          <p:cNvPr id="75" name="Google Shape;75;p15" title="Screenshot 2025-07-03 at 11.56.24.png"/>
          <p:cNvPicPr preferRelativeResize="0"/>
          <p:nvPr/>
        </p:nvPicPr>
        <p:blipFill rotWithShape="1">
          <a:blip r:embed="rId9">
            <a:alphaModFix/>
          </a:blip>
          <a:srcRect b="29957"/>
          <a:stretch/>
        </p:blipFill>
        <p:spPr>
          <a:xfrm>
            <a:off x="85901" y="119434"/>
            <a:ext cx="2207532" cy="1487233"/>
          </a:xfrm>
          <a:prstGeom prst="rect">
            <a:avLst/>
          </a:prstGeom>
          <a:noFill/>
          <a:ln>
            <a:noFill/>
          </a:ln>
          <a:effectLst>
            <a:outerShdw blurRad="57150" dist="19050" dir="5400000" algn="bl" rotWithShape="0">
              <a:srgbClr val="000000">
                <a:alpha val="50000"/>
              </a:srgbClr>
            </a:outerShdw>
          </a:effectLst>
        </p:spPr>
      </p:pic>
      <p:pic>
        <p:nvPicPr>
          <p:cNvPr id="76" name="Google Shape;76;p15" title="Screenshot 2025-07-03 at 12.03.07.png"/>
          <p:cNvPicPr preferRelativeResize="0"/>
          <p:nvPr/>
        </p:nvPicPr>
        <p:blipFill>
          <a:blip r:embed="rId10">
            <a:alphaModFix/>
          </a:blip>
          <a:stretch>
            <a:fillRect/>
          </a:stretch>
        </p:blipFill>
        <p:spPr>
          <a:xfrm>
            <a:off x="5494386" y="970226"/>
            <a:ext cx="4236533" cy="2271333"/>
          </a:xfrm>
          <a:prstGeom prst="rect">
            <a:avLst/>
          </a:prstGeom>
          <a:noFill/>
          <a:ln>
            <a:noFill/>
          </a:ln>
        </p:spPr>
      </p:pic>
      <p:pic>
        <p:nvPicPr>
          <p:cNvPr id="77" name="Google Shape;77;p15" title="Screenshot 2025-07-03 at 12.10.51.png"/>
          <p:cNvPicPr preferRelativeResize="0"/>
          <p:nvPr/>
        </p:nvPicPr>
        <p:blipFill>
          <a:blip r:embed="rId11">
            <a:alphaModFix/>
          </a:blip>
          <a:stretch>
            <a:fillRect/>
          </a:stretch>
        </p:blipFill>
        <p:spPr>
          <a:xfrm>
            <a:off x="-4" y="1777667"/>
            <a:ext cx="2816903" cy="2650333"/>
          </a:xfrm>
          <a:prstGeom prst="rect">
            <a:avLst/>
          </a:prstGeom>
          <a:noFill/>
          <a:ln>
            <a:noFill/>
          </a:ln>
        </p:spPr>
      </p:pic>
      <p:pic>
        <p:nvPicPr>
          <p:cNvPr id="78" name="Google Shape;78;p15" title="Screenshot 2025-07-03 at 11.56.51.png"/>
          <p:cNvPicPr preferRelativeResize="0"/>
          <p:nvPr/>
        </p:nvPicPr>
        <p:blipFill rotWithShape="1">
          <a:blip r:embed="rId12">
            <a:alphaModFix/>
          </a:blip>
          <a:srcRect b="62359"/>
          <a:stretch/>
        </p:blipFill>
        <p:spPr>
          <a:xfrm>
            <a:off x="9137967" y="2669601"/>
            <a:ext cx="2960700" cy="1097332"/>
          </a:xfrm>
          <a:prstGeom prst="rect">
            <a:avLst/>
          </a:prstGeom>
          <a:noFill/>
          <a:ln>
            <a:noFill/>
          </a:ln>
        </p:spPr>
      </p:pic>
    </p:spTree>
    <p:extLst>
      <p:ext uri="{BB962C8B-B14F-4D97-AF65-F5344CB8AC3E}">
        <p14:creationId xmlns:p14="http://schemas.microsoft.com/office/powerpoint/2010/main" val="941334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A88A-C97E-1FE8-A1FD-B782F46A8FE2}"/>
              </a:ext>
            </a:extLst>
          </p:cNvPr>
          <p:cNvSpPr>
            <a:spLocks noGrp="1"/>
          </p:cNvSpPr>
          <p:nvPr>
            <p:ph type="title"/>
          </p:nvPr>
        </p:nvSpPr>
        <p:spPr/>
        <p:txBody>
          <a:bodyPr/>
          <a:lstStyle/>
          <a:p>
            <a:r>
              <a:rPr lang="en-GB" dirty="0"/>
              <a:t>Support</a:t>
            </a:r>
          </a:p>
        </p:txBody>
      </p:sp>
      <p:sp>
        <p:nvSpPr>
          <p:cNvPr id="3" name="Content Placeholder 2">
            <a:extLst>
              <a:ext uri="{FF2B5EF4-FFF2-40B4-BE49-F238E27FC236}">
                <a16:creationId xmlns:a16="http://schemas.microsoft.com/office/drawing/2014/main" id="{E696254E-88C6-BF65-A67D-E1229274D0DC}"/>
              </a:ext>
            </a:extLst>
          </p:cNvPr>
          <p:cNvSpPr>
            <a:spLocks noGrp="1"/>
          </p:cNvSpPr>
          <p:nvPr>
            <p:ph idx="1"/>
          </p:nvPr>
        </p:nvSpPr>
        <p:spPr>
          <a:xfrm>
            <a:off x="838200" y="1372574"/>
            <a:ext cx="10515600" cy="4885875"/>
          </a:xfrm>
        </p:spPr>
        <p:txBody>
          <a:bodyPr vert="horz" lIns="91440" tIns="45720" rIns="91440" bIns="45720" rtlCol="0" anchor="t">
            <a:normAutofit/>
          </a:bodyPr>
          <a:lstStyle/>
          <a:p>
            <a:pPr marL="342900" indent="-342900">
              <a:lnSpc>
                <a:spcPct val="100000"/>
              </a:lnSpc>
              <a:spcBef>
                <a:spcPts val="0"/>
              </a:spcBef>
              <a:buFont typeface="Wingdings"/>
              <a:buChar char="Ø"/>
            </a:pPr>
            <a:r>
              <a:rPr lang="en-GB" sz="2000" b="1" dirty="0">
                <a:solidFill>
                  <a:srgbClr val="002F6C"/>
                </a:solidFill>
                <a:latin typeface="Arial"/>
                <a:cs typeface="Arial"/>
              </a:rPr>
              <a:t>His Majesty’s Lieutenant-Governor </a:t>
            </a:r>
          </a:p>
          <a:p>
            <a:pPr marL="342900" indent="-342900">
              <a:lnSpc>
                <a:spcPct val="100000"/>
              </a:lnSpc>
              <a:spcBef>
                <a:spcPts val="0"/>
              </a:spcBef>
              <a:buFont typeface="Wingdings"/>
              <a:buChar char="Ø"/>
            </a:pPr>
            <a:endParaRPr lang="en-GB" sz="2000" b="1" dirty="0">
              <a:solidFill>
                <a:srgbClr val="002F6C"/>
              </a:solidFill>
              <a:latin typeface="Arial"/>
              <a:cs typeface="Arial"/>
            </a:endParaRPr>
          </a:p>
          <a:p>
            <a:pPr marL="457200" lvl="2" indent="0">
              <a:lnSpc>
                <a:spcPct val="100000"/>
              </a:lnSpc>
              <a:spcBef>
                <a:spcPts val="0"/>
              </a:spcBef>
              <a:buNone/>
            </a:pPr>
            <a:r>
              <a:rPr lang="en-GB" sz="2000" dirty="0">
                <a:solidFill>
                  <a:srgbClr val="002F6C"/>
                </a:solidFill>
                <a:latin typeface="Arial"/>
                <a:cs typeface="Arial"/>
              </a:rPr>
              <a:t>Is The King’s personal representative and presents Awards on His behalf</a:t>
            </a:r>
          </a:p>
          <a:p>
            <a:pPr marL="457200" lvl="2" indent="0">
              <a:lnSpc>
                <a:spcPct val="100000"/>
              </a:lnSpc>
              <a:spcBef>
                <a:spcPts val="0"/>
              </a:spcBef>
              <a:buNone/>
            </a:pPr>
            <a:r>
              <a:rPr lang="en-GB" sz="2000" dirty="0">
                <a:solidFill>
                  <a:srgbClr val="002F6C"/>
                </a:solidFill>
                <a:latin typeface="Arial"/>
                <a:cs typeface="Arial"/>
              </a:rPr>
              <a:t>Contact details can be found via </a:t>
            </a:r>
          </a:p>
          <a:p>
            <a:pPr marL="457200" lvl="2" indent="0">
              <a:lnSpc>
                <a:spcPct val="100000"/>
              </a:lnSpc>
              <a:spcBef>
                <a:spcPts val="0"/>
              </a:spcBef>
              <a:buNone/>
            </a:pPr>
            <a:r>
              <a:rPr lang="en-GB" sz="2000" dirty="0">
                <a:solidFill>
                  <a:srgbClr val="002F6C"/>
                </a:solidFill>
                <a:latin typeface="Arial"/>
                <a:cs typeface="Arial"/>
                <a:hlinkClick r:id="rId3"/>
              </a:rPr>
              <a:t>governmenthouse.gg/the-kings-award-for-enterprise</a:t>
            </a:r>
          </a:p>
          <a:p>
            <a:pPr marL="457200" lvl="2" indent="0">
              <a:lnSpc>
                <a:spcPct val="100000"/>
              </a:lnSpc>
              <a:spcBef>
                <a:spcPts val="0"/>
              </a:spcBef>
              <a:buNone/>
            </a:pPr>
            <a:endParaRPr lang="en-GB" sz="2000" dirty="0">
              <a:solidFill>
                <a:srgbClr val="002F6C"/>
              </a:solidFill>
              <a:latin typeface="Arial"/>
              <a:cs typeface="Arial"/>
              <a:hlinkClick r:id="rId3"/>
            </a:endParaRPr>
          </a:p>
          <a:p>
            <a:pPr marL="342900" indent="-342900">
              <a:lnSpc>
                <a:spcPct val="100000"/>
              </a:lnSpc>
              <a:spcBef>
                <a:spcPts val="0"/>
              </a:spcBef>
              <a:buFont typeface="Wingdings"/>
              <a:buChar char="Ø"/>
            </a:pPr>
            <a:r>
              <a:rPr lang="en-GB" sz="2000" b="1" dirty="0">
                <a:solidFill>
                  <a:srgbClr val="002F6C"/>
                </a:solidFill>
                <a:latin typeface="Arial"/>
                <a:cs typeface="Arial"/>
              </a:rPr>
              <a:t>Guernsey Chamber of Commerce</a:t>
            </a:r>
          </a:p>
          <a:p>
            <a:pPr marL="0" indent="0">
              <a:lnSpc>
                <a:spcPct val="100000"/>
              </a:lnSpc>
              <a:spcBef>
                <a:spcPts val="0"/>
              </a:spcBef>
              <a:buNone/>
            </a:pPr>
            <a:r>
              <a:rPr lang="en-GB" sz="2000" b="1" dirty="0">
                <a:solidFill>
                  <a:srgbClr val="002F6C"/>
                </a:solidFill>
                <a:latin typeface="Arial"/>
                <a:cs typeface="Arial"/>
              </a:rPr>
              <a:t>	</a:t>
            </a:r>
            <a:r>
              <a:rPr lang="en-GB" sz="2000" dirty="0">
                <a:solidFill>
                  <a:srgbClr val="002F6C"/>
                </a:solidFill>
                <a:latin typeface="Arial"/>
                <a:cs typeface="Arial"/>
              </a:rPr>
              <a:t>hello@guernseychamber.com</a:t>
            </a:r>
            <a:r>
              <a:rPr lang="en-GB" sz="2000" dirty="0">
                <a:solidFill>
                  <a:srgbClr val="002F6C"/>
                </a:solidFill>
                <a:cs typeface="Arial"/>
              </a:rPr>
              <a:t> </a:t>
            </a:r>
          </a:p>
          <a:p>
            <a:pPr marL="0" indent="0">
              <a:lnSpc>
                <a:spcPct val="100000"/>
              </a:lnSpc>
              <a:spcBef>
                <a:spcPts val="0"/>
              </a:spcBef>
              <a:buNone/>
            </a:pPr>
            <a:r>
              <a:rPr lang="en-GB" sz="2000" dirty="0">
                <a:solidFill>
                  <a:srgbClr val="002F6C"/>
                </a:solidFill>
                <a:cs typeface="Arial"/>
              </a:rPr>
              <a:t>	guernseychamber.com </a:t>
            </a:r>
          </a:p>
          <a:p>
            <a:pPr marL="457200" lvl="2" indent="0">
              <a:lnSpc>
                <a:spcPct val="100000"/>
              </a:lnSpc>
              <a:spcBef>
                <a:spcPts val="0"/>
              </a:spcBef>
              <a:buNone/>
            </a:pPr>
            <a:endParaRPr lang="en-GB" sz="2000" dirty="0">
              <a:solidFill>
                <a:srgbClr val="002F6C"/>
              </a:solidFill>
              <a:cs typeface="Arial"/>
            </a:endParaRPr>
          </a:p>
          <a:p>
            <a:pPr marL="342900" indent="-342900">
              <a:lnSpc>
                <a:spcPct val="100000"/>
              </a:lnSpc>
              <a:spcBef>
                <a:spcPts val="0"/>
              </a:spcBef>
              <a:buFont typeface="Wingdings"/>
              <a:buChar char="Ø"/>
            </a:pPr>
            <a:r>
              <a:rPr lang="en-GB" sz="2000" b="1" dirty="0">
                <a:solidFill>
                  <a:srgbClr val="002F6C"/>
                </a:solidFill>
                <a:latin typeface="Arial"/>
                <a:cs typeface="Arial"/>
              </a:rPr>
              <a:t>Kings Award Team</a:t>
            </a:r>
          </a:p>
          <a:p>
            <a:pPr marL="0" indent="0">
              <a:buNone/>
            </a:pPr>
            <a:r>
              <a:rPr lang="en-GB" sz="2000" dirty="0">
                <a:solidFill>
                  <a:schemeClr val="accent2"/>
                </a:solidFill>
                <a:ea typeface="+mn-lt"/>
                <a:cs typeface="+mn-lt"/>
              </a:rPr>
              <a:t>	kingsawards@businessandtrade.gov.uk</a:t>
            </a:r>
            <a:r>
              <a:rPr lang="en-GB" sz="2000" dirty="0">
                <a:solidFill>
                  <a:schemeClr val="accent2"/>
                </a:solidFill>
                <a:latin typeface="Arial"/>
                <a:cs typeface="Arial"/>
              </a:rPr>
              <a:t> </a:t>
            </a:r>
            <a:endParaRPr lang="en-GB" sz="2000" dirty="0">
              <a:solidFill>
                <a:schemeClr val="accent2"/>
              </a:solidFill>
            </a:endParaRPr>
          </a:p>
          <a:p>
            <a:pPr marL="0" indent="0">
              <a:buNone/>
            </a:pPr>
            <a:r>
              <a:rPr lang="en-GB" sz="2000" dirty="0">
                <a:solidFill>
                  <a:schemeClr val="accent2"/>
                </a:solidFill>
                <a:latin typeface="Arial"/>
                <a:cs typeface="Arial"/>
              </a:rPr>
              <a:t>	www.gov.uk/kings-awards-for-enterprise </a:t>
            </a:r>
            <a:endParaRPr lang="en-GB" sz="2000" dirty="0">
              <a:solidFill>
                <a:schemeClr val="accent2"/>
              </a:solidFill>
            </a:endParaRPr>
          </a:p>
          <a:p>
            <a:pPr marL="457200" lvl="2" indent="0">
              <a:lnSpc>
                <a:spcPct val="100000"/>
              </a:lnSpc>
              <a:spcBef>
                <a:spcPts val="0"/>
              </a:spcBef>
              <a:buNone/>
            </a:pPr>
            <a:endParaRPr lang="en-GB" sz="2000" dirty="0">
              <a:solidFill>
                <a:srgbClr val="002F6C"/>
              </a:solidFill>
              <a:cs typeface="Arial"/>
            </a:endParaRPr>
          </a:p>
          <a:p>
            <a:pPr marL="457200" lvl="2" indent="0">
              <a:lnSpc>
                <a:spcPct val="100000"/>
              </a:lnSpc>
              <a:spcBef>
                <a:spcPts val="0"/>
              </a:spcBef>
              <a:buNone/>
            </a:pPr>
            <a:endParaRPr lang="en-GB" sz="2000" dirty="0">
              <a:solidFill>
                <a:srgbClr val="002F6C"/>
              </a:solidFill>
              <a:latin typeface="Arial"/>
              <a:cs typeface="Arial"/>
            </a:endParaRPr>
          </a:p>
          <a:p>
            <a:pPr marL="457200" lvl="2" indent="0">
              <a:lnSpc>
                <a:spcPct val="100000"/>
              </a:lnSpc>
              <a:spcBef>
                <a:spcPts val="0"/>
              </a:spcBef>
              <a:buNone/>
            </a:pPr>
            <a:endParaRPr lang="en-GB" sz="2000" dirty="0">
              <a:solidFill>
                <a:srgbClr val="002F6C"/>
              </a:solidFill>
              <a:latin typeface="Arial"/>
              <a:cs typeface="Arial"/>
            </a:endParaRPr>
          </a:p>
        </p:txBody>
      </p:sp>
      <p:sp>
        <p:nvSpPr>
          <p:cNvPr id="4" name="TextBox 3">
            <a:extLst>
              <a:ext uri="{FF2B5EF4-FFF2-40B4-BE49-F238E27FC236}">
                <a16:creationId xmlns:a16="http://schemas.microsoft.com/office/drawing/2014/main" id="{1A18701C-3976-D956-E4CF-D21986DD7A58}"/>
              </a:ext>
            </a:extLst>
          </p:cNvPr>
          <p:cNvSpPr txBox="1"/>
          <p:nvPr/>
        </p:nvSpPr>
        <p:spPr>
          <a:xfrm>
            <a:off x="838200" y="3429000"/>
            <a:ext cx="10678886" cy="2895600"/>
          </a:xfrm>
          <a:prstGeom prst="rect">
            <a:avLst/>
          </a:prstGeom>
        </p:spPr>
        <p:txBody>
          <a:bodyPr vert="horz" lIns="91440" tIns="45720" rIns="91440" bIns="45720" rtlCol="0" anchor="t">
            <a:normAutofit/>
          </a:bodyPr>
          <a:lstStyle>
            <a:lvl1pPr marL="228600" indent="-228600">
              <a:lnSpc>
                <a:spcPct val="90000"/>
              </a:lnSpc>
              <a:spcBef>
                <a:spcPts val="1000"/>
              </a:spcBef>
              <a:buClr>
                <a:schemeClr val="accent1"/>
              </a:buClr>
              <a:buFont typeface="Arial" panose="020B0604020202020204" pitchFamily="34" charset="0"/>
              <a:buChar char="•"/>
              <a:defRPr b="0">
                <a:latin typeface="Arial" panose="020B0604020202020204" pitchFamily="34" charset="0"/>
                <a:ea typeface="Helvetica Neue" panose="02000503000000020004" pitchFamily="2" charset="0"/>
                <a:cs typeface="Arial" panose="020B0604020202020204" pitchFamily="34" charset="0"/>
              </a:defRPr>
            </a:lvl1pPr>
            <a:lvl2pPr marL="685800" indent="-228600">
              <a:lnSpc>
                <a:spcPct val="90000"/>
              </a:lnSpc>
              <a:spcBef>
                <a:spcPts val="500"/>
              </a:spcBef>
              <a:buClr>
                <a:schemeClr val="accent1"/>
              </a:buClr>
              <a:buFont typeface="Arial" panose="020B0604020202020204" pitchFamily="34" charset="0"/>
              <a:buChar char="•"/>
              <a:defRPr sz="2000">
                <a:latin typeface="Calibri" panose="020F0502020204030204" pitchFamily="34" charset="0"/>
                <a:ea typeface="Helvetica Neue" panose="02000503000000020004" pitchFamily="2" charset="0"/>
                <a:cs typeface="Calibri" panose="020F0502020204030204" pitchFamily="34" charset="0"/>
              </a:defRPr>
            </a:lvl2pPr>
            <a:lvl3pPr marL="1143000" indent="-228600">
              <a:lnSpc>
                <a:spcPct val="90000"/>
              </a:lnSpc>
              <a:spcBef>
                <a:spcPts val="500"/>
              </a:spcBef>
              <a:buClr>
                <a:schemeClr val="accent1"/>
              </a:buClr>
              <a:buFont typeface="Arial" panose="020B0604020202020204" pitchFamily="34" charset="0"/>
              <a:buChar char="•"/>
              <a:defRPr>
                <a:latin typeface="Calibri" panose="020F0502020204030204" pitchFamily="34" charset="0"/>
                <a:ea typeface="Helvetica Neue" panose="02000503000000020004" pitchFamily="2" charset="0"/>
                <a:cs typeface="Calibri" panose="020F0502020204030204" pitchFamily="34" charset="0"/>
              </a:defRPr>
            </a:lvl3pPr>
            <a:lvl4pPr marL="1600200" indent="-228600">
              <a:lnSpc>
                <a:spcPct val="90000"/>
              </a:lnSpc>
              <a:spcBef>
                <a:spcPts val="500"/>
              </a:spcBef>
              <a:buClr>
                <a:schemeClr val="accent1"/>
              </a:buClr>
              <a:buFont typeface="Arial" panose="020B0604020202020204" pitchFamily="34" charset="0"/>
              <a:buChar char="•"/>
              <a:defRPr sz="1600">
                <a:latin typeface="Calibri" panose="020F0502020204030204" pitchFamily="34" charset="0"/>
                <a:ea typeface="Helvetica Neue" panose="02000503000000020004" pitchFamily="2" charset="0"/>
                <a:cs typeface="Calibri" panose="020F0502020204030204" pitchFamily="34" charset="0"/>
              </a:defRPr>
            </a:lvl4pPr>
            <a:lvl5pPr marL="2057400" indent="-228600">
              <a:lnSpc>
                <a:spcPct val="90000"/>
              </a:lnSpc>
              <a:spcBef>
                <a:spcPts val="500"/>
              </a:spcBef>
              <a:buClr>
                <a:schemeClr val="accent1"/>
              </a:buClr>
              <a:buFont typeface="Arial" panose="020B0604020202020204" pitchFamily="34" charset="0"/>
              <a:buChar char="•"/>
              <a:defRPr sz="1600">
                <a:latin typeface="Calibri" panose="020F0502020204030204" pitchFamily="34" charset="0"/>
                <a:ea typeface="Helvetica Neue" panose="02000503000000020004" pitchFamily="2" charset="0"/>
                <a:cs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endParaRPr lang="en-GB" dirty="0"/>
          </a:p>
        </p:txBody>
      </p:sp>
      <p:pic>
        <p:nvPicPr>
          <p:cNvPr id="5" name="Picture 4" descr="Logo&#10;&#10;Description automatically generated">
            <a:extLst>
              <a:ext uri="{FF2B5EF4-FFF2-40B4-BE49-F238E27FC236}">
                <a16:creationId xmlns:a16="http://schemas.microsoft.com/office/drawing/2014/main" id="{33248480-C056-3DB3-EADA-F16235461FFE}"/>
              </a:ext>
            </a:extLst>
          </p:cNvPr>
          <p:cNvPicPr>
            <a:picLocks noChangeAspect="1"/>
          </p:cNvPicPr>
          <p:nvPr/>
        </p:nvPicPr>
        <p:blipFill rotWithShape="1">
          <a:blip r:embed="rId4"/>
          <a:srcRect l="11987" t="4416" r="15773" b="15142"/>
          <a:stretch/>
        </p:blipFill>
        <p:spPr>
          <a:xfrm>
            <a:off x="10967603" y="5512377"/>
            <a:ext cx="1037846" cy="1158928"/>
          </a:xfrm>
          <a:prstGeom prst="rect">
            <a:avLst/>
          </a:prstGeom>
        </p:spPr>
      </p:pic>
      <p:sp>
        <p:nvSpPr>
          <p:cNvPr id="6" name="TextBox 5">
            <a:extLst>
              <a:ext uri="{FF2B5EF4-FFF2-40B4-BE49-F238E27FC236}">
                <a16:creationId xmlns:a16="http://schemas.microsoft.com/office/drawing/2014/main" id="{071681DD-8EE2-B97D-5097-F694E1F5A62E}"/>
              </a:ext>
            </a:extLst>
          </p:cNvPr>
          <p:cNvSpPr txBox="1"/>
          <p:nvPr/>
        </p:nvSpPr>
        <p:spPr>
          <a:xfrm>
            <a:off x="807640" y="5223505"/>
            <a:ext cx="10678886" cy="2895600"/>
          </a:xfrm>
          <a:prstGeom prst="rect">
            <a:avLst/>
          </a:prstGeom>
        </p:spPr>
        <p:txBody>
          <a:bodyPr vert="horz" lIns="91440" tIns="45720" rIns="91440" bIns="45720" rtlCol="0" anchor="t">
            <a:normAutofit/>
          </a:bodyPr>
          <a:lstStyle>
            <a:lvl1pPr marL="228600" indent="-228600">
              <a:lnSpc>
                <a:spcPct val="90000"/>
              </a:lnSpc>
              <a:spcBef>
                <a:spcPts val="1000"/>
              </a:spcBef>
              <a:buClr>
                <a:schemeClr val="accent1"/>
              </a:buClr>
              <a:buFont typeface="Arial" panose="020B0604020202020204" pitchFamily="34" charset="0"/>
              <a:buChar char="•"/>
              <a:defRPr b="0">
                <a:latin typeface="Arial" panose="020B0604020202020204" pitchFamily="34" charset="0"/>
                <a:ea typeface="Helvetica Neue" panose="02000503000000020004" pitchFamily="2" charset="0"/>
                <a:cs typeface="Arial" panose="020B0604020202020204" pitchFamily="34" charset="0"/>
              </a:defRPr>
            </a:lvl1pPr>
            <a:lvl2pPr marL="685800" indent="-228600">
              <a:lnSpc>
                <a:spcPct val="90000"/>
              </a:lnSpc>
              <a:spcBef>
                <a:spcPts val="500"/>
              </a:spcBef>
              <a:buClr>
                <a:schemeClr val="accent1"/>
              </a:buClr>
              <a:buFont typeface="Arial" panose="020B0604020202020204" pitchFamily="34" charset="0"/>
              <a:buChar char="•"/>
              <a:defRPr sz="2000">
                <a:latin typeface="Calibri" panose="020F0502020204030204" pitchFamily="34" charset="0"/>
                <a:ea typeface="Helvetica Neue" panose="02000503000000020004" pitchFamily="2" charset="0"/>
                <a:cs typeface="Calibri" panose="020F0502020204030204" pitchFamily="34" charset="0"/>
              </a:defRPr>
            </a:lvl2pPr>
            <a:lvl3pPr marL="1143000" indent="-228600">
              <a:lnSpc>
                <a:spcPct val="90000"/>
              </a:lnSpc>
              <a:spcBef>
                <a:spcPts val="500"/>
              </a:spcBef>
              <a:buClr>
                <a:schemeClr val="accent1"/>
              </a:buClr>
              <a:buFont typeface="Arial" panose="020B0604020202020204" pitchFamily="34" charset="0"/>
              <a:buChar char="•"/>
              <a:defRPr>
                <a:latin typeface="Calibri" panose="020F0502020204030204" pitchFamily="34" charset="0"/>
                <a:ea typeface="Helvetica Neue" panose="02000503000000020004" pitchFamily="2" charset="0"/>
                <a:cs typeface="Calibri" panose="020F0502020204030204" pitchFamily="34" charset="0"/>
              </a:defRPr>
            </a:lvl3pPr>
            <a:lvl4pPr marL="1600200" indent="-228600">
              <a:lnSpc>
                <a:spcPct val="90000"/>
              </a:lnSpc>
              <a:spcBef>
                <a:spcPts val="500"/>
              </a:spcBef>
              <a:buClr>
                <a:schemeClr val="accent1"/>
              </a:buClr>
              <a:buFont typeface="Arial" panose="020B0604020202020204" pitchFamily="34" charset="0"/>
              <a:buChar char="•"/>
              <a:defRPr sz="1600">
                <a:latin typeface="Calibri" panose="020F0502020204030204" pitchFamily="34" charset="0"/>
                <a:ea typeface="Helvetica Neue" panose="02000503000000020004" pitchFamily="2" charset="0"/>
                <a:cs typeface="Calibri" panose="020F0502020204030204" pitchFamily="34" charset="0"/>
              </a:defRPr>
            </a:lvl4pPr>
            <a:lvl5pPr marL="2057400" indent="-228600">
              <a:lnSpc>
                <a:spcPct val="90000"/>
              </a:lnSpc>
              <a:spcBef>
                <a:spcPts val="500"/>
              </a:spcBef>
              <a:buClr>
                <a:schemeClr val="accent1"/>
              </a:buClr>
              <a:buFont typeface="Arial" panose="020B0604020202020204" pitchFamily="34" charset="0"/>
              <a:buChar char="•"/>
              <a:defRPr sz="1600">
                <a:latin typeface="Calibri" panose="020F0502020204030204" pitchFamily="34" charset="0"/>
                <a:ea typeface="Helvetica Neue" panose="02000503000000020004" pitchFamily="2" charset="0"/>
                <a:cs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endParaRPr lang="en-GB" dirty="0"/>
          </a:p>
        </p:txBody>
      </p:sp>
    </p:spTree>
    <p:extLst>
      <p:ext uri="{BB962C8B-B14F-4D97-AF65-F5344CB8AC3E}">
        <p14:creationId xmlns:p14="http://schemas.microsoft.com/office/powerpoint/2010/main" val="42690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7" descr="A picture containing text, clipart&#10;&#10;Description automatically generated">
            <a:extLst>
              <a:ext uri="{FF2B5EF4-FFF2-40B4-BE49-F238E27FC236}">
                <a16:creationId xmlns:a16="http://schemas.microsoft.com/office/drawing/2014/main" id="{9A61F739-F27C-96CA-338A-653B6C7E6411}"/>
              </a:ext>
            </a:extLst>
          </p:cNvPr>
          <p:cNvPicPr>
            <a:picLocks noChangeAspect="1"/>
          </p:cNvPicPr>
          <p:nvPr/>
        </p:nvPicPr>
        <p:blipFill>
          <a:blip r:embed="rId2"/>
          <a:stretch>
            <a:fillRect/>
          </a:stretch>
        </p:blipFill>
        <p:spPr>
          <a:xfrm>
            <a:off x="77498" y="5528830"/>
            <a:ext cx="1057275" cy="1238250"/>
          </a:xfrm>
          <a:prstGeom prst="rect">
            <a:avLst/>
          </a:prstGeom>
        </p:spPr>
      </p:pic>
      <p:sp>
        <p:nvSpPr>
          <p:cNvPr id="268" name="Title 1" descr="Title">
            <a:extLst>
              <a:ext uri="{FF2B5EF4-FFF2-40B4-BE49-F238E27FC236}">
                <a16:creationId xmlns:a16="http://schemas.microsoft.com/office/drawing/2014/main" id="{214A3F8C-7BC3-BE96-C1E2-91A6D3F19B60}"/>
              </a:ext>
            </a:extLst>
          </p:cNvPr>
          <p:cNvSpPr>
            <a:spLocks noGrp="1"/>
          </p:cNvSpPr>
          <p:nvPr>
            <p:ph type="title"/>
          </p:nvPr>
        </p:nvSpPr>
        <p:spPr>
          <a:xfrm>
            <a:off x="3631313" y="614839"/>
            <a:ext cx="3787838" cy="997510"/>
          </a:xfrm>
        </p:spPr>
        <p:txBody>
          <a:bodyPr>
            <a:noAutofit/>
          </a:bodyPr>
          <a:lstStyle/>
          <a:p>
            <a:pPr algn="ctr"/>
            <a:r>
              <a:rPr lang="en-US" sz="4000">
                <a:latin typeface="Arial"/>
                <a:cs typeface="Arial"/>
              </a:rPr>
              <a:t>Contacting the KAE team</a:t>
            </a:r>
            <a:endParaRPr lang="en-US" sz="4000"/>
          </a:p>
        </p:txBody>
      </p:sp>
      <p:pic>
        <p:nvPicPr>
          <p:cNvPr id="23" name="Picture 22" descr="if_twitter_173834">
            <a:extLst>
              <a:ext uri="{FF2B5EF4-FFF2-40B4-BE49-F238E27FC236}">
                <a16:creationId xmlns:a16="http://schemas.microsoft.com/office/drawing/2014/main" id="{05EBF2A7-1818-01CB-C5A4-3A2DD20BC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018" y="3621156"/>
            <a:ext cx="682167" cy="682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aphicFrame>
        <p:nvGraphicFramePr>
          <p:cNvPr id="270" name="TextBox 6">
            <a:extLst>
              <a:ext uri="{FF2B5EF4-FFF2-40B4-BE49-F238E27FC236}">
                <a16:creationId xmlns:a16="http://schemas.microsoft.com/office/drawing/2014/main" id="{732B64A7-72B0-6BC6-8D72-CA8E05CDC92C}"/>
              </a:ext>
            </a:extLst>
          </p:cNvPr>
          <p:cNvGraphicFramePr/>
          <p:nvPr>
            <p:extLst>
              <p:ext uri="{D42A27DB-BD31-4B8C-83A1-F6EECF244321}">
                <p14:modId xmlns:p14="http://schemas.microsoft.com/office/powerpoint/2010/main" val="4112539762"/>
              </p:ext>
            </p:extLst>
          </p:nvPr>
        </p:nvGraphicFramePr>
        <p:xfrm>
          <a:off x="2965450" y="2132735"/>
          <a:ext cx="7948497" cy="4062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0518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17D75-3FE0-CC2A-EDC2-67FE82F12845}"/>
              </a:ext>
            </a:extLst>
          </p:cNvPr>
          <p:cNvSpPr>
            <a:spLocks noGrp="1"/>
          </p:cNvSpPr>
          <p:nvPr>
            <p:ph type="title"/>
          </p:nvPr>
        </p:nvSpPr>
        <p:spPr/>
        <p:txBody>
          <a:bodyPr/>
          <a:lstStyle/>
          <a:p>
            <a:r>
              <a:rPr lang="en-US"/>
              <a:t>Introductions</a:t>
            </a:r>
            <a:endParaRPr lang="en-GB"/>
          </a:p>
        </p:txBody>
      </p:sp>
      <p:sp>
        <p:nvSpPr>
          <p:cNvPr id="6" name="Text Placeholder 5">
            <a:extLst>
              <a:ext uri="{FF2B5EF4-FFF2-40B4-BE49-F238E27FC236}">
                <a16:creationId xmlns:a16="http://schemas.microsoft.com/office/drawing/2014/main" id="{CFFD5C52-7C76-F8E9-EF5A-F0F18286523D}"/>
              </a:ext>
            </a:extLst>
          </p:cNvPr>
          <p:cNvSpPr>
            <a:spLocks noGrp="1"/>
          </p:cNvSpPr>
          <p:nvPr>
            <p:ph type="body" idx="1"/>
          </p:nvPr>
        </p:nvSpPr>
        <p:spPr/>
        <p:txBody>
          <a:bodyPr/>
          <a:lstStyle/>
          <a:p>
            <a:r>
              <a:rPr lang="en-US"/>
              <a:t>Brooke Kenyon</a:t>
            </a:r>
          </a:p>
          <a:p>
            <a:r>
              <a:rPr lang="en-US"/>
              <a:t>Managing Director </a:t>
            </a:r>
          </a:p>
          <a:p>
            <a:r>
              <a:rPr lang="en-US"/>
              <a:t>Orchard </a:t>
            </a:r>
            <a:endParaRPr lang="en-GB"/>
          </a:p>
          <a:p>
            <a:endParaRPr lang="en-GB"/>
          </a:p>
        </p:txBody>
      </p:sp>
      <p:sp>
        <p:nvSpPr>
          <p:cNvPr id="7" name="Text Placeholder 6">
            <a:extLst>
              <a:ext uri="{FF2B5EF4-FFF2-40B4-BE49-F238E27FC236}">
                <a16:creationId xmlns:a16="http://schemas.microsoft.com/office/drawing/2014/main" id="{266D1D59-6346-5ADE-6B09-3E8FD59C91C0}"/>
              </a:ext>
            </a:extLst>
          </p:cNvPr>
          <p:cNvSpPr>
            <a:spLocks noGrp="1"/>
          </p:cNvSpPr>
          <p:nvPr>
            <p:ph type="body" idx="5"/>
          </p:nvPr>
        </p:nvSpPr>
        <p:spPr/>
        <p:txBody>
          <a:bodyPr/>
          <a:lstStyle/>
          <a:p>
            <a:r>
              <a:rPr lang="en-US"/>
              <a:t>Alice Gill</a:t>
            </a:r>
          </a:p>
          <a:p>
            <a:r>
              <a:rPr lang="en-US"/>
              <a:t>Exec Director</a:t>
            </a:r>
          </a:p>
          <a:p>
            <a:r>
              <a:rPr lang="en-US"/>
              <a:t>Chamber of Commerce</a:t>
            </a:r>
            <a:endParaRPr lang="en-GB"/>
          </a:p>
          <a:p>
            <a:endParaRPr lang="en-GB"/>
          </a:p>
        </p:txBody>
      </p:sp>
      <p:pic>
        <p:nvPicPr>
          <p:cNvPr id="5" name="Picture Placeholder 4" descr="A person with short hair wearing a white blouse&#10;&#10;Description automatically generated">
            <a:extLst>
              <a:ext uri="{FF2B5EF4-FFF2-40B4-BE49-F238E27FC236}">
                <a16:creationId xmlns:a16="http://schemas.microsoft.com/office/drawing/2014/main" id="{03C07FCD-E66B-C89A-0A04-47E780AD327F}"/>
              </a:ext>
            </a:extLst>
          </p:cNvPr>
          <p:cNvPicPr>
            <a:picLocks noGrp="1" noChangeAspect="1"/>
          </p:cNvPicPr>
          <p:nvPr>
            <p:ph type="pic" idx="2"/>
          </p:nvPr>
        </p:nvPicPr>
        <p:blipFill>
          <a:blip r:embed="rId2"/>
          <a:srcRect t="1774" b="1774"/>
          <a:stretch/>
        </p:blipFill>
        <p:spPr/>
      </p:pic>
      <p:pic>
        <p:nvPicPr>
          <p:cNvPr id="16" name="Picture Placeholder 15" descr="A person smiling at camera&#10;&#10;AI-generated content may be incorrect.">
            <a:extLst>
              <a:ext uri="{FF2B5EF4-FFF2-40B4-BE49-F238E27FC236}">
                <a16:creationId xmlns:a16="http://schemas.microsoft.com/office/drawing/2014/main" id="{5353A3EA-70B1-8400-7689-C957FB4D6323}"/>
              </a:ext>
            </a:extLst>
          </p:cNvPr>
          <p:cNvPicPr>
            <a:picLocks noGrp="1" noChangeAspect="1"/>
          </p:cNvPicPr>
          <p:nvPr>
            <p:ph type="pic" idx="3"/>
          </p:nvPr>
        </p:nvPicPr>
        <p:blipFill>
          <a:blip r:embed="rId3">
            <a:extLst>
              <a:ext uri="{28A0092B-C50C-407E-A947-70E740481C1C}">
                <a14:useLocalDpi xmlns:a14="http://schemas.microsoft.com/office/drawing/2010/main" val="0"/>
              </a:ext>
            </a:extLst>
          </a:blip>
          <a:srcRect t="31923" b="31923"/>
          <a:stretch>
            <a:fillRect/>
          </a:stretch>
        </p:blipFill>
        <p:spPr/>
      </p:pic>
    </p:spTree>
    <p:extLst>
      <p:ext uri="{BB962C8B-B14F-4D97-AF65-F5344CB8AC3E}">
        <p14:creationId xmlns:p14="http://schemas.microsoft.com/office/powerpoint/2010/main" val="2829807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5145537" y="0"/>
            <a:ext cx="7046463" cy="6858000"/>
            <a:chOff x="0" y="0"/>
            <a:chExt cx="2783788" cy="2709333"/>
          </a:xfrm>
        </p:grpSpPr>
        <p:sp>
          <p:nvSpPr>
            <p:cNvPr id="7" name="Freeform 7"/>
            <p:cNvSpPr/>
            <p:nvPr/>
          </p:nvSpPr>
          <p:spPr>
            <a:xfrm>
              <a:off x="0" y="0"/>
              <a:ext cx="2783788" cy="2709333"/>
            </a:xfrm>
            <a:custGeom>
              <a:avLst/>
              <a:gdLst/>
              <a:ahLst/>
              <a:cxnLst/>
              <a:rect l="l" t="t" r="r" b="b"/>
              <a:pathLst>
                <a:path w="2783788" h="2709333">
                  <a:moveTo>
                    <a:pt x="0" y="0"/>
                  </a:moveTo>
                  <a:lnTo>
                    <a:pt x="2783788" y="0"/>
                  </a:lnTo>
                  <a:lnTo>
                    <a:pt x="2783788" y="2709333"/>
                  </a:lnTo>
                  <a:lnTo>
                    <a:pt x="0" y="2709333"/>
                  </a:lnTo>
                  <a:close/>
                </a:path>
              </a:pathLst>
            </a:custGeom>
            <a:solidFill>
              <a:srgbClr val="00375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8" name="TextBox 8"/>
            <p:cNvSpPr txBox="1"/>
            <p:nvPr/>
          </p:nvSpPr>
          <p:spPr>
            <a:xfrm>
              <a:off x="0" y="-47625"/>
              <a:ext cx="2783788" cy="275695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53"/>
                </a:lnSpc>
              </a:pPr>
              <a:endParaRPr sz="800"/>
            </a:p>
          </p:txBody>
        </p:sp>
      </p:grpSp>
      <p:sp>
        <p:nvSpPr>
          <p:cNvPr id="9" name="AutoShape 9"/>
          <p:cNvSpPr/>
          <p:nvPr/>
        </p:nvSpPr>
        <p:spPr>
          <a:xfrm flipV="1">
            <a:off x="559964" y="1549339"/>
            <a:ext cx="1238866" cy="0"/>
          </a:xfrm>
          <a:prstGeom prst="line">
            <a:avLst/>
          </a:prstGeom>
          <a:ln w="76200" cap="flat">
            <a:solidFill>
              <a:srgbClr val="00CCC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14" name="TextBox 14"/>
          <p:cNvSpPr txBox="1"/>
          <p:nvPr/>
        </p:nvSpPr>
        <p:spPr>
          <a:xfrm>
            <a:off x="559964" y="495417"/>
            <a:ext cx="4545893" cy="6629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040"/>
              </a:lnSpc>
            </a:pPr>
            <a:r>
              <a:rPr lang="en-US" sz="4800">
                <a:solidFill>
                  <a:srgbClr val="000000"/>
                </a:solidFill>
                <a:latin typeface="Inter Bold"/>
                <a:ea typeface="Inter Bold"/>
                <a:cs typeface="Inter Bold"/>
                <a:sym typeface="Inter Bold"/>
              </a:rPr>
              <a:t>ABOUT US</a:t>
            </a:r>
          </a:p>
        </p:txBody>
      </p:sp>
      <p:sp>
        <p:nvSpPr>
          <p:cNvPr id="15" name="TextBox 15"/>
          <p:cNvSpPr txBox="1"/>
          <p:nvPr/>
        </p:nvSpPr>
        <p:spPr>
          <a:xfrm>
            <a:off x="559964" y="1132958"/>
            <a:ext cx="4545893" cy="2640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2239"/>
              </a:lnSpc>
            </a:pPr>
            <a:r>
              <a:rPr lang="en-US" sz="1600" spc="118">
                <a:solidFill>
                  <a:srgbClr val="100F0D"/>
                </a:solidFill>
                <a:latin typeface="Open Sans Bold"/>
                <a:ea typeface="Open Sans Bold"/>
                <a:cs typeface="Open Sans Bold"/>
                <a:sym typeface="Open Sans Bold"/>
              </a:rPr>
              <a:t>GET TO KNOW US BETTER</a:t>
            </a:r>
          </a:p>
        </p:txBody>
      </p:sp>
      <p:sp>
        <p:nvSpPr>
          <p:cNvPr id="18" name="TextBox 3">
            <a:extLst>
              <a:ext uri="{FF2B5EF4-FFF2-40B4-BE49-F238E27FC236}">
                <a16:creationId xmlns:a16="http://schemas.microsoft.com/office/drawing/2014/main" id="{11FDEABE-09AB-20C0-8F6A-3D8CC1F0472F}"/>
              </a:ext>
            </a:extLst>
          </p:cNvPr>
          <p:cNvSpPr txBox="1"/>
          <p:nvPr/>
        </p:nvSpPr>
        <p:spPr>
          <a:xfrm>
            <a:off x="6096000" y="1504136"/>
            <a:ext cx="4787348" cy="43088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fontAlgn="base"/>
            <a:r>
              <a:rPr lang="en-US" sz="2000" b="1" dirty="0">
                <a:solidFill>
                  <a:schemeClr val="bg1"/>
                </a:solidFill>
              </a:rPr>
              <a:t>Connect</a:t>
            </a:r>
            <a:r>
              <a:rPr lang="en-US" sz="2000" dirty="0">
                <a:solidFill>
                  <a:schemeClr val="bg1"/>
                </a:solidFill>
              </a:rPr>
              <a:t> - We connect you with like-minded businesses and supporters via our vibrant events </a:t>
            </a:r>
            <a:r>
              <a:rPr lang="en-US" sz="2000" dirty="0" err="1">
                <a:solidFill>
                  <a:schemeClr val="bg1"/>
                </a:solidFill>
              </a:rPr>
              <a:t>programme</a:t>
            </a:r>
            <a:r>
              <a:rPr lang="en-US" sz="2000" dirty="0">
                <a:solidFill>
                  <a:schemeClr val="bg1"/>
                </a:solidFill>
              </a:rPr>
              <a:t>, and thoughtfully made introductions.</a:t>
            </a:r>
          </a:p>
          <a:p>
            <a:pPr fontAlgn="base"/>
            <a:endParaRPr lang="en-US" sz="2000" dirty="0">
              <a:solidFill>
                <a:schemeClr val="bg1"/>
              </a:solidFill>
            </a:endParaRPr>
          </a:p>
          <a:p>
            <a:pPr fontAlgn="base"/>
            <a:r>
              <a:rPr lang="en-US" sz="2000" b="1" dirty="0">
                <a:solidFill>
                  <a:schemeClr val="bg1"/>
                </a:solidFill>
              </a:rPr>
              <a:t>Promote</a:t>
            </a:r>
            <a:r>
              <a:rPr lang="en-US" sz="2000" dirty="0">
                <a:solidFill>
                  <a:schemeClr val="bg1"/>
                </a:solidFill>
              </a:rPr>
              <a:t> - We help boost your visibility through event sponsorship, content sharing, social media exposure, newsletters, and magazine features.</a:t>
            </a:r>
          </a:p>
          <a:p>
            <a:pPr fontAlgn="base"/>
            <a:endParaRPr lang="en-US" sz="2000" dirty="0">
              <a:solidFill>
                <a:schemeClr val="bg1"/>
              </a:solidFill>
            </a:endParaRPr>
          </a:p>
          <a:p>
            <a:pPr fontAlgn="base"/>
            <a:r>
              <a:rPr lang="en-US" sz="2000" b="1" dirty="0">
                <a:solidFill>
                  <a:schemeClr val="bg1"/>
                </a:solidFill>
              </a:rPr>
              <a:t>Support</a:t>
            </a:r>
            <a:r>
              <a:rPr lang="en-US" sz="2000" dirty="0">
                <a:solidFill>
                  <a:schemeClr val="bg1"/>
                </a:solidFill>
              </a:rPr>
              <a:t> - We advocate &amp; campaign on the issues that matter to our members, and provide affordable training to upskill their teams.</a:t>
            </a:r>
          </a:p>
        </p:txBody>
      </p:sp>
      <p:sp>
        <p:nvSpPr>
          <p:cNvPr id="23" name="TextBox 3">
            <a:extLst>
              <a:ext uri="{FF2B5EF4-FFF2-40B4-BE49-F238E27FC236}">
                <a16:creationId xmlns:a16="http://schemas.microsoft.com/office/drawing/2014/main" id="{D1C51D1D-3F94-82C8-A3E0-2712EF74BA9A}"/>
              </a:ext>
            </a:extLst>
          </p:cNvPr>
          <p:cNvSpPr txBox="1"/>
          <p:nvPr/>
        </p:nvSpPr>
        <p:spPr>
          <a:xfrm>
            <a:off x="484618" y="4977588"/>
            <a:ext cx="4621239" cy="129266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fontAlgn="base"/>
            <a:br>
              <a:rPr lang="en-US" dirty="0"/>
            </a:br>
            <a:endParaRPr lang="en-US" dirty="0"/>
          </a:p>
          <a:p>
            <a:endParaRPr lang="en-US" sz="2000" i="1" dirty="0">
              <a:solidFill>
                <a:schemeClr val="tx2"/>
              </a:solidFill>
            </a:endParaRPr>
          </a:p>
          <a:p>
            <a:endParaRPr lang="en-US" sz="2000" i="1" dirty="0">
              <a:solidFill>
                <a:schemeClr val="tx2"/>
              </a:solidFill>
            </a:endParaRPr>
          </a:p>
          <a:p>
            <a:r>
              <a:rPr lang="en-US" sz="2000" i="1" dirty="0">
                <a:solidFill>
                  <a:schemeClr val="bg1"/>
                </a:solidFill>
              </a:rPr>
              <a:t>, President of Chamber</a:t>
            </a:r>
          </a:p>
        </p:txBody>
      </p:sp>
      <p:sp>
        <p:nvSpPr>
          <p:cNvPr id="25" name="TextBox 24">
            <a:extLst>
              <a:ext uri="{FF2B5EF4-FFF2-40B4-BE49-F238E27FC236}">
                <a16:creationId xmlns:a16="http://schemas.microsoft.com/office/drawing/2014/main" id="{BE766D28-D6C5-A5B6-867A-739D43E36DBD}"/>
              </a:ext>
            </a:extLst>
          </p:cNvPr>
          <p:cNvSpPr txBox="1"/>
          <p:nvPr/>
        </p:nvSpPr>
        <p:spPr>
          <a:xfrm>
            <a:off x="484618" y="1966023"/>
            <a:ext cx="4302730" cy="3970318"/>
          </a:xfrm>
          <a:prstGeom prst="rect">
            <a:avLst/>
          </a:prstGeom>
          <a:noFill/>
        </p:spPr>
        <p:txBody>
          <a:bodyPr wrap="square">
            <a:spAutoFit/>
          </a:bodyPr>
          <a:lstStyle/>
          <a:p>
            <a:pPr fontAlgn="base"/>
            <a:r>
              <a:rPr lang="en-US" dirty="0"/>
              <a:t>Guernsey Chamber is the island’s largest business community, dedicated to helping local businesses thrive. We connect people, promote brands, and deliver training that makes a difference, while advocating for the issues that matter most. Collaboration and collective action are at the heart of what we do, driving growth, opportunity, and a stronger future for Guernsey’s business community.</a:t>
            </a:r>
          </a:p>
          <a:p>
            <a:pPr fontAlgn="base"/>
            <a:endParaRPr lang="en-US" dirty="0"/>
          </a:p>
          <a:p>
            <a:r>
              <a:rPr lang="en-US" i="1" dirty="0">
                <a:solidFill>
                  <a:schemeClr val="tx2"/>
                </a:solidFill>
              </a:rPr>
              <a:t>500 members, representing 10,000 employees. </a:t>
            </a:r>
            <a:r>
              <a:rPr lang="en-US" dirty="0">
                <a:solidFill>
                  <a:schemeClr val="tx2"/>
                </a:solidFill>
              </a:rPr>
              <a:t>83% of members are SMEs</a:t>
            </a:r>
          </a:p>
          <a:p>
            <a:pPr fontAlgn="base"/>
            <a:endParaRPr lang="en-US" dirty="0"/>
          </a:p>
        </p:txBody>
      </p:sp>
    </p:spTree>
    <p:extLst>
      <p:ext uri="{BB962C8B-B14F-4D97-AF65-F5344CB8AC3E}">
        <p14:creationId xmlns:p14="http://schemas.microsoft.com/office/powerpoint/2010/main" val="3638588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Rectangle 9">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2" name="Straight Connector 11">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22112914-F8B2-EC4D-9F31-A14DEB477A21}"/>
              </a:ext>
            </a:extLst>
          </p:cNvPr>
          <p:cNvSpPr>
            <a:spLocks noGrp="1"/>
          </p:cNvSpPr>
          <p:nvPr>
            <p:ph type="title"/>
          </p:nvPr>
        </p:nvSpPr>
        <p:spPr>
          <a:xfrm>
            <a:off x="492370" y="605896"/>
            <a:ext cx="3084844" cy="5646208"/>
          </a:xfrm>
        </p:spPr>
        <p:txBody>
          <a:bodyPr vert="horz" lIns="91440" tIns="45720" rIns="91440" bIns="45720" rtlCol="0" anchor="ctr">
            <a:normAutofit/>
          </a:bodyPr>
          <a:lstStyle/>
          <a:p>
            <a:r>
              <a:rPr lang="en-US" sz="3600">
                <a:solidFill>
                  <a:srgbClr val="FFFFFF"/>
                </a:solidFill>
                <a:latin typeface="+mj-lt"/>
                <a:cs typeface="+mj-cs"/>
              </a:rPr>
              <a:t>About the Kings Award for Enterprise</a:t>
            </a:r>
          </a:p>
        </p:txBody>
      </p:sp>
      <p:sp>
        <p:nvSpPr>
          <p:cNvPr id="18" name="Rectangle 1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B2207CBB-8895-9870-24FF-00A68D9B753F}"/>
              </a:ext>
            </a:extLst>
          </p:cNvPr>
          <p:cNvSpPr>
            <a:spLocks noGrp="1"/>
          </p:cNvSpPr>
          <p:nvPr>
            <p:ph idx="1"/>
          </p:nvPr>
        </p:nvSpPr>
        <p:spPr>
          <a:xfrm>
            <a:off x="4751969" y="1033078"/>
            <a:ext cx="6413663" cy="5596322"/>
          </a:xfrm>
        </p:spPr>
        <p:txBody>
          <a:bodyPr vert="horz" lIns="0" tIns="45720" rIns="0" bIns="45720" rtlCol="0" anchor="ctr">
            <a:normAutofit/>
          </a:bodyPr>
          <a:lstStyle/>
          <a:p>
            <a:pPr marL="0" indent="0">
              <a:spcBef>
                <a:spcPts val="0"/>
              </a:spcBef>
              <a:buFont typeface="Calibri" panose="020F0502020204030204" pitchFamily="34" charset="0"/>
              <a:buNone/>
            </a:pPr>
            <a:r>
              <a:rPr lang="en-US" sz="1800" err="1">
                <a:latin typeface="+mn-lt"/>
                <a:cs typeface="+mn-cs"/>
              </a:rPr>
              <a:t>Recognising</a:t>
            </a:r>
            <a:r>
              <a:rPr lang="en-US" sz="1800">
                <a:latin typeface="+mn-lt"/>
                <a:cs typeface="+mn-cs"/>
              </a:rPr>
              <a:t> and encouraging the outstanding achievements of UK businesses in the fields of: </a:t>
            </a:r>
          </a:p>
          <a:p>
            <a:pPr marL="2171700" lvl="4" indent="-342900">
              <a:spcBef>
                <a:spcPts val="0"/>
              </a:spcBef>
              <a:buFont typeface="Wingdings" panose="05000000000000000000" pitchFamily="2" charset="2"/>
              <a:buChar char="Ø"/>
            </a:pPr>
            <a:r>
              <a:rPr lang="en-US" sz="1800" b="1">
                <a:latin typeface="+mn-lt"/>
                <a:cs typeface="+mn-cs"/>
              </a:rPr>
              <a:t>Innovation</a:t>
            </a:r>
          </a:p>
          <a:p>
            <a:pPr marL="2171700" lvl="4" indent="-342900">
              <a:spcBef>
                <a:spcPts val="0"/>
              </a:spcBef>
              <a:buFont typeface="Wingdings" panose="05000000000000000000" pitchFamily="2" charset="2"/>
              <a:buChar char="Ø"/>
            </a:pPr>
            <a:r>
              <a:rPr lang="en-US" sz="1800" b="1">
                <a:latin typeface="+mn-lt"/>
                <a:cs typeface="+mn-cs"/>
              </a:rPr>
              <a:t>International Trade</a:t>
            </a:r>
          </a:p>
          <a:p>
            <a:pPr marL="2171700" lvl="4" indent="-342900">
              <a:spcBef>
                <a:spcPts val="0"/>
              </a:spcBef>
              <a:buFont typeface="Wingdings" panose="05000000000000000000" pitchFamily="2" charset="2"/>
              <a:buChar char="Ø"/>
            </a:pPr>
            <a:r>
              <a:rPr lang="en-US" sz="1800" b="1">
                <a:latin typeface="+mn-lt"/>
                <a:cs typeface="+mn-cs"/>
              </a:rPr>
              <a:t>Sustainable Development</a:t>
            </a:r>
          </a:p>
          <a:p>
            <a:pPr marL="2171700" lvl="4" indent="-342900">
              <a:spcBef>
                <a:spcPts val="0"/>
              </a:spcBef>
              <a:buFont typeface="Wingdings" panose="05000000000000000000" pitchFamily="2" charset="2"/>
              <a:buChar char="Ø"/>
            </a:pPr>
            <a:r>
              <a:rPr lang="en-US" sz="1800" b="1">
                <a:latin typeface="+mn-lt"/>
                <a:cs typeface="+mn-cs"/>
              </a:rPr>
              <a:t>Promoting Opportunity (through social mobility)    </a:t>
            </a:r>
          </a:p>
          <a:p>
            <a:pPr marL="0" indent="0">
              <a:spcBef>
                <a:spcPts val="0"/>
              </a:spcBef>
              <a:buFont typeface="Calibri" panose="020F0502020204030204" pitchFamily="34" charset="0"/>
              <a:buNone/>
            </a:pPr>
            <a:endParaRPr lang="en-US" sz="1800">
              <a:latin typeface="+mn-lt"/>
              <a:cs typeface="+mn-cs"/>
            </a:endParaRPr>
          </a:p>
          <a:p>
            <a:pPr marL="0" indent="0">
              <a:spcBef>
                <a:spcPts val="0"/>
              </a:spcBef>
              <a:buFont typeface="Calibri" panose="020F0502020204030204" pitchFamily="34" charset="0"/>
              <a:buNone/>
            </a:pPr>
            <a:r>
              <a:rPr lang="en-US" sz="1800">
                <a:latin typeface="+mn-lt"/>
                <a:cs typeface="+mn-cs"/>
              </a:rPr>
              <a:t>The UK is full of exciting and innovative businesses and The King’s Awards for Enterprise is a great way of celebrating their success.  </a:t>
            </a:r>
          </a:p>
          <a:p>
            <a:pPr marL="0" indent="0">
              <a:spcBef>
                <a:spcPts val="0"/>
              </a:spcBef>
              <a:buFont typeface="Calibri" panose="020F0502020204030204" pitchFamily="34" charset="0"/>
              <a:buNone/>
            </a:pPr>
            <a:endParaRPr lang="en-US" sz="1800">
              <a:latin typeface="+mn-lt"/>
              <a:cs typeface="+mn-cs"/>
            </a:endParaRPr>
          </a:p>
          <a:p>
            <a:pPr marL="0" indent="0">
              <a:spcBef>
                <a:spcPts val="0"/>
              </a:spcBef>
              <a:buFont typeface="Calibri" panose="020F0502020204030204" pitchFamily="34" charset="0"/>
              <a:buNone/>
            </a:pPr>
            <a:r>
              <a:rPr lang="en-US" sz="1800">
                <a:latin typeface="+mn-lt"/>
                <a:cs typeface="+mn-cs"/>
              </a:rPr>
              <a:t>Whether a small business with a great innovative product or service, or a larger company running an impressive social mobility </a:t>
            </a:r>
            <a:r>
              <a:rPr lang="en-US" sz="1800" err="1">
                <a:latin typeface="+mn-lt"/>
                <a:cs typeface="+mn-cs"/>
              </a:rPr>
              <a:t>programme</a:t>
            </a:r>
            <a:r>
              <a:rPr lang="en-US" sz="1800">
                <a:latin typeface="+mn-lt"/>
                <a:cs typeface="+mn-cs"/>
              </a:rPr>
              <a:t>, this award is a prestigious way to </a:t>
            </a:r>
            <a:r>
              <a:rPr lang="en-US" sz="1800" err="1">
                <a:latin typeface="+mn-lt"/>
                <a:cs typeface="+mn-cs"/>
              </a:rPr>
              <a:t>recognise</a:t>
            </a:r>
            <a:r>
              <a:rPr lang="en-US" sz="1800">
                <a:latin typeface="+mn-lt"/>
                <a:cs typeface="+mn-cs"/>
              </a:rPr>
              <a:t> your contribution to enterprise. </a:t>
            </a:r>
          </a:p>
        </p:txBody>
      </p:sp>
    </p:spTree>
    <p:extLst>
      <p:ext uri="{BB962C8B-B14F-4D97-AF65-F5344CB8AC3E}">
        <p14:creationId xmlns:p14="http://schemas.microsoft.com/office/powerpoint/2010/main" val="2258725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Rectangle 9">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2" name="Straight Connector 11">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22112914-F8B2-EC4D-9F31-A14DEB477A21}"/>
              </a:ext>
            </a:extLst>
          </p:cNvPr>
          <p:cNvSpPr>
            <a:spLocks noGrp="1"/>
          </p:cNvSpPr>
          <p:nvPr>
            <p:ph type="title"/>
          </p:nvPr>
        </p:nvSpPr>
        <p:spPr>
          <a:xfrm>
            <a:off x="492370" y="605896"/>
            <a:ext cx="3084844" cy="5646208"/>
          </a:xfrm>
        </p:spPr>
        <p:txBody>
          <a:bodyPr vert="horz" lIns="91440" tIns="45720" rIns="91440" bIns="45720" rtlCol="0" anchor="ctr">
            <a:normAutofit/>
          </a:bodyPr>
          <a:lstStyle/>
          <a:p>
            <a:r>
              <a:rPr lang="en-US" sz="3600">
                <a:solidFill>
                  <a:srgbClr val="FFFFFF"/>
                </a:solidFill>
                <a:latin typeface="+mj-lt"/>
                <a:cs typeface="+mj-cs"/>
              </a:rPr>
              <a:t>Eligibility Criteria </a:t>
            </a:r>
          </a:p>
        </p:txBody>
      </p:sp>
      <p:sp>
        <p:nvSpPr>
          <p:cNvPr id="18" name="Rectangle 1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 name="TextBox 3">
            <a:extLst>
              <a:ext uri="{FF2B5EF4-FFF2-40B4-BE49-F238E27FC236}">
                <a16:creationId xmlns:a16="http://schemas.microsoft.com/office/drawing/2014/main" id="{741E0845-2AC7-17A5-2D94-7488D04AA5F0}"/>
              </a:ext>
            </a:extLst>
          </p:cNvPr>
          <p:cNvSpPr txBox="1"/>
          <p:nvPr/>
        </p:nvSpPr>
        <p:spPr>
          <a:xfrm>
            <a:off x="5040000" y="1101950"/>
            <a:ext cx="5078027" cy="4801314"/>
          </a:xfrm>
          <a:prstGeom prst="rect">
            <a:avLst/>
          </a:prstGeom>
          <a:noFill/>
        </p:spPr>
        <p:txBody>
          <a:bodyPr wrap="square" rtlCol="0">
            <a:spAutoFit/>
          </a:bodyPr>
          <a:lstStyle/>
          <a:p>
            <a:r>
              <a:rPr lang="en-US">
                <a:solidFill>
                  <a:schemeClr val="tx2"/>
                </a:solidFill>
              </a:rPr>
              <a:t>The </a:t>
            </a:r>
            <a:r>
              <a:rPr lang="en-US" err="1">
                <a:solidFill>
                  <a:schemeClr val="tx2"/>
                </a:solidFill>
              </a:rPr>
              <a:t>organisation</a:t>
            </a:r>
            <a:r>
              <a:rPr lang="en-US">
                <a:solidFill>
                  <a:schemeClr val="tx2"/>
                </a:solidFill>
              </a:rPr>
              <a:t> must:</a:t>
            </a:r>
          </a:p>
          <a:p>
            <a:endParaRPr lang="en-US">
              <a:solidFill>
                <a:schemeClr val="tx2"/>
              </a:solidFill>
            </a:endParaRPr>
          </a:p>
          <a:p>
            <a:pPr marL="285750" indent="-285750">
              <a:buFont typeface="Arial" panose="020B0604020202020204" pitchFamily="34" charset="0"/>
              <a:buChar char="•"/>
            </a:pPr>
            <a:r>
              <a:rPr lang="en-US">
                <a:solidFill>
                  <a:schemeClr val="tx2"/>
                </a:solidFill>
              </a:rPr>
              <a:t>Be based in the UK including the Channel Islands and Isle of Man</a:t>
            </a:r>
          </a:p>
          <a:p>
            <a:pPr marL="285750" indent="-285750">
              <a:buFont typeface="Arial" panose="020B0604020202020204" pitchFamily="34" charset="0"/>
              <a:buChar char="•"/>
            </a:pPr>
            <a:endParaRPr lang="en-US">
              <a:solidFill>
                <a:schemeClr val="tx2"/>
              </a:solidFill>
            </a:endParaRPr>
          </a:p>
          <a:p>
            <a:pPr marL="285750" indent="-285750">
              <a:buFont typeface="Arial" panose="020B0604020202020204" pitchFamily="34" charset="0"/>
              <a:buChar char="•"/>
            </a:pPr>
            <a:r>
              <a:rPr lang="en-US">
                <a:solidFill>
                  <a:schemeClr val="tx2"/>
                </a:solidFill>
              </a:rPr>
              <a:t>Have a good, continuous compliance record with HM Revenue and Customs or the relevant tax authority</a:t>
            </a:r>
          </a:p>
          <a:p>
            <a:pPr marL="285750" indent="-285750">
              <a:buFont typeface="Arial" panose="020B0604020202020204" pitchFamily="34" charset="0"/>
              <a:buChar char="•"/>
            </a:pPr>
            <a:endParaRPr lang="en-US">
              <a:solidFill>
                <a:schemeClr val="tx2"/>
              </a:solidFill>
            </a:endParaRPr>
          </a:p>
          <a:p>
            <a:pPr marL="285750" indent="-285750">
              <a:buFont typeface="Arial" panose="020B0604020202020204" pitchFamily="34" charset="0"/>
              <a:buChar char="•"/>
            </a:pPr>
            <a:r>
              <a:rPr lang="en-US">
                <a:solidFill>
                  <a:schemeClr val="tx2"/>
                </a:solidFill>
              </a:rPr>
              <a:t>Be a self-contained enterprise</a:t>
            </a:r>
          </a:p>
          <a:p>
            <a:pPr marL="285750" indent="-285750">
              <a:buFont typeface="Arial" panose="020B0604020202020204" pitchFamily="34" charset="0"/>
              <a:buChar char="•"/>
            </a:pPr>
            <a:endParaRPr lang="en-US">
              <a:solidFill>
                <a:schemeClr val="tx2"/>
              </a:solidFill>
            </a:endParaRPr>
          </a:p>
          <a:p>
            <a:pPr marL="285750" indent="-285750">
              <a:buFont typeface="Arial" panose="020B0604020202020204" pitchFamily="34" charset="0"/>
              <a:buChar char="•"/>
            </a:pPr>
            <a:r>
              <a:rPr lang="en-US">
                <a:solidFill>
                  <a:schemeClr val="tx2"/>
                </a:solidFill>
              </a:rPr>
              <a:t>Have at least two full-time employees or part-time equivalents</a:t>
            </a:r>
          </a:p>
          <a:p>
            <a:pPr marL="285750" indent="-285750">
              <a:buFont typeface="Arial" panose="020B0604020202020204" pitchFamily="34" charset="0"/>
              <a:buChar char="•"/>
            </a:pPr>
            <a:endParaRPr lang="en-US">
              <a:solidFill>
                <a:schemeClr val="tx2"/>
              </a:solidFill>
            </a:endParaRPr>
          </a:p>
          <a:p>
            <a:pPr marL="285750" indent="-285750">
              <a:buFont typeface="Arial" panose="020B0604020202020204" pitchFamily="34" charset="0"/>
              <a:buChar char="•"/>
            </a:pPr>
            <a:r>
              <a:rPr lang="en-US">
                <a:solidFill>
                  <a:schemeClr val="tx2"/>
                </a:solidFill>
              </a:rPr>
              <a:t>Demonstrate strong environmental, social and governance (ESG) practices</a:t>
            </a:r>
          </a:p>
          <a:p>
            <a:endParaRPr lang="en-GB"/>
          </a:p>
        </p:txBody>
      </p:sp>
    </p:spTree>
    <p:extLst>
      <p:ext uri="{BB962C8B-B14F-4D97-AF65-F5344CB8AC3E}">
        <p14:creationId xmlns:p14="http://schemas.microsoft.com/office/powerpoint/2010/main" val="2874031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6" name="Rectangle 25">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28" name="Straight Connector 27">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2112914-F8B2-EC4D-9F31-A14DEB477A21}"/>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a:solidFill>
                  <a:schemeClr val="tx1">
                    <a:lumMod val="75000"/>
                    <a:lumOff val="25000"/>
                  </a:schemeClr>
                </a:solidFill>
                <a:latin typeface="+mj-lt"/>
                <a:cs typeface="+mj-cs"/>
              </a:rPr>
              <a:t>How to apply</a:t>
            </a:r>
          </a:p>
        </p:txBody>
      </p:sp>
      <p:graphicFrame>
        <p:nvGraphicFramePr>
          <p:cNvPr id="5" name="Content Placeholder 2">
            <a:extLst>
              <a:ext uri="{FF2B5EF4-FFF2-40B4-BE49-F238E27FC236}">
                <a16:creationId xmlns:a16="http://schemas.microsoft.com/office/drawing/2014/main" id="{E4DF87F3-DC0D-C40D-ACEF-A37573050B38}"/>
              </a:ext>
            </a:extLst>
          </p:cNvPr>
          <p:cNvGraphicFramePr>
            <a:graphicFrameLocks noGrp="1"/>
          </p:cNvGraphicFramePr>
          <p:nvPr>
            <p:ph idx="1"/>
            <p:extLst>
              <p:ext uri="{D42A27DB-BD31-4B8C-83A1-F6EECF244321}">
                <p14:modId xmlns:p14="http://schemas.microsoft.com/office/powerpoint/2010/main" val="141338359"/>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1098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Picture 7" descr="A picture containing text, clipart&#10;&#10;Description automatically generated">
            <a:extLst>
              <a:ext uri="{FF2B5EF4-FFF2-40B4-BE49-F238E27FC236}">
                <a16:creationId xmlns:a16="http://schemas.microsoft.com/office/drawing/2014/main" id="{9A61F739-F27C-96CA-338A-653B6C7E6411}"/>
              </a:ext>
            </a:extLst>
          </p:cNvPr>
          <p:cNvPicPr>
            <a:picLocks noChangeAspect="1"/>
          </p:cNvPicPr>
          <p:nvPr/>
        </p:nvPicPr>
        <p:blipFill>
          <a:blip r:embed="rId2"/>
          <a:stretch>
            <a:fillRect/>
          </a:stretch>
        </p:blipFill>
        <p:spPr>
          <a:xfrm>
            <a:off x="7257617" y="2720686"/>
            <a:ext cx="1057275" cy="1238250"/>
          </a:xfrm>
          <a:prstGeom prst="rect">
            <a:avLst/>
          </a:prstGeom>
        </p:spPr>
      </p:pic>
      <p:graphicFrame>
        <p:nvGraphicFramePr>
          <p:cNvPr id="6" name="Diagram 5">
            <a:extLst>
              <a:ext uri="{FF2B5EF4-FFF2-40B4-BE49-F238E27FC236}">
                <a16:creationId xmlns:a16="http://schemas.microsoft.com/office/drawing/2014/main" id="{B0F8BE00-C454-41A4-5561-7226F5F799F3}"/>
              </a:ext>
            </a:extLst>
          </p:cNvPr>
          <p:cNvGraphicFramePr/>
          <p:nvPr>
            <p:extLst>
              <p:ext uri="{D42A27DB-BD31-4B8C-83A1-F6EECF244321}">
                <p14:modId xmlns:p14="http://schemas.microsoft.com/office/powerpoint/2010/main" val="2650478815"/>
              </p:ext>
            </p:extLst>
          </p:nvPr>
        </p:nvGraphicFramePr>
        <p:xfrm>
          <a:off x="2772125" y="718528"/>
          <a:ext cx="10028260" cy="5686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8" name="Title 1" descr="Title">
            <a:extLst>
              <a:ext uri="{FF2B5EF4-FFF2-40B4-BE49-F238E27FC236}">
                <a16:creationId xmlns:a16="http://schemas.microsoft.com/office/drawing/2014/main" id="{214A3F8C-7BC3-BE96-C1E2-91A6D3F19B60}"/>
              </a:ext>
            </a:extLst>
          </p:cNvPr>
          <p:cNvSpPr>
            <a:spLocks noGrp="1"/>
          </p:cNvSpPr>
          <p:nvPr>
            <p:ph type="title"/>
          </p:nvPr>
        </p:nvSpPr>
        <p:spPr>
          <a:xfrm>
            <a:off x="-486229" y="430738"/>
            <a:ext cx="4547637" cy="997510"/>
          </a:xfrm>
        </p:spPr>
        <p:txBody>
          <a:bodyPr>
            <a:noAutofit/>
          </a:bodyPr>
          <a:lstStyle/>
          <a:p>
            <a:pPr algn="ctr"/>
            <a:r>
              <a:rPr lang="en-US" sz="4000">
                <a:latin typeface="Arial"/>
                <a:cs typeface="Arial"/>
              </a:rPr>
              <a:t>Awards Cycle</a:t>
            </a:r>
            <a:endParaRPr lang="en-US" sz="4000"/>
          </a:p>
        </p:txBody>
      </p:sp>
    </p:spTree>
    <p:extLst>
      <p:ext uri="{BB962C8B-B14F-4D97-AF65-F5344CB8AC3E}">
        <p14:creationId xmlns:p14="http://schemas.microsoft.com/office/powerpoint/2010/main" val="3954234754"/>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DIT">
      <a:dk1>
        <a:srgbClr val="000000"/>
      </a:dk1>
      <a:lt1>
        <a:srgbClr val="FFFFFF"/>
      </a:lt1>
      <a:dk2>
        <a:srgbClr val="404040"/>
      </a:dk2>
      <a:lt2>
        <a:srgbClr val="E6E6E6"/>
      </a:lt2>
      <a:accent1>
        <a:srgbClr val="CF102C"/>
      </a:accent1>
      <a:accent2>
        <a:srgbClr val="00285E"/>
      </a:accent2>
      <a:accent3>
        <a:srgbClr val="004C44"/>
      </a:accent3>
      <a:accent4>
        <a:srgbClr val="0062BD"/>
      </a:accent4>
      <a:accent5>
        <a:srgbClr val="E14811"/>
      </a:accent5>
      <a:accent6>
        <a:srgbClr val="A8008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T ppt template, V2" id="{1E3A19D9-A6C2-E54F-8B15-419B76B020D6}" vid="{0AAF360B-2C2C-AE46-8CFA-9AF31C6980A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8eee5b4-17e2-499b-93b4-214d9c440237">
      <Terms xmlns="http://schemas.microsoft.com/office/infopath/2007/PartnerControls"/>
    </lcf76f155ced4ddcb4097134ff3c332f>
    <Months xmlns="d8eee5b4-17e2-499b-93b4-214d9c440237" xsi:nil="true"/>
    <TaxCatchAll xmlns="d76df8f5-ee21-4055-bc3a-e48a51afe7f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6124268AA0E3458AB92DD5CB6F3830" ma:contentTypeVersion="16" ma:contentTypeDescription="Create a new document." ma:contentTypeScope="" ma:versionID="8f13ae30a40786e1fc23fbed480b2f41">
  <xsd:schema xmlns:xsd="http://www.w3.org/2001/XMLSchema" xmlns:xs="http://www.w3.org/2001/XMLSchema" xmlns:p="http://schemas.microsoft.com/office/2006/metadata/properties" xmlns:ns2="d8eee5b4-17e2-499b-93b4-214d9c440237" xmlns:ns3="d76df8f5-ee21-4055-bc3a-e48a51afe7f2" targetNamespace="http://schemas.microsoft.com/office/2006/metadata/properties" ma:root="true" ma:fieldsID="499a1748e20f632343392a7ef1049d63" ns2:_="" ns3:_="">
    <xsd:import namespace="d8eee5b4-17e2-499b-93b4-214d9c440237"/>
    <xsd:import namespace="d76df8f5-ee21-4055-bc3a-e48a51afe7f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3:SharedWithUsers" minOccurs="0"/>
                <xsd:element ref="ns3:SharedWithDetails" minOccurs="0"/>
                <xsd:element ref="ns2:MediaServiceLocation" minOccurs="0"/>
                <xsd:element ref="ns2:MediaLengthInSeconds" minOccurs="0"/>
                <xsd:element ref="ns2:MediaServiceObjectDetectorVersions" minOccurs="0"/>
                <xsd:element ref="ns2:Month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eee5b4-17e2-499b-93b4-214d9c44023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0ad19b1e-3506-415f-9574-a03284abdfe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onths" ma:index="23" nillable="true" ma:displayName="Months" ma:format="Dropdown" ma:internalName="Months">
      <xsd:simpleType>
        <xsd:union memberTypes="dms:Text">
          <xsd:simpleType>
            <xsd:restriction base="dms:Choice">
              <xsd:enumeration value="January"/>
              <xsd:enumeration value="febuary"/>
              <xsd:enumeration value="march"/>
              <xsd:enumeration value="april"/>
              <xsd:enumeration value="May"/>
              <xsd:enumeration value="June"/>
              <xsd:enumeration value="july"/>
              <xsd:enumeration value="August"/>
              <xsd:enumeration value="September"/>
              <xsd:enumeration value="October"/>
              <xsd:enumeration value="November"/>
              <xsd:enumeration value="December"/>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d76df8f5-ee21-4055-bc3a-e48a51afe7f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6ae8432-fc45-4259-a175-5ec5f84b2778}" ma:internalName="TaxCatchAll" ma:showField="CatchAllData" ma:web="d76df8f5-ee21-4055-bc3a-e48a51afe7f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4E3755-8122-4312-B245-B6A57E7594DD}">
  <ds:schemaRefs>
    <ds:schemaRef ds:uri="http://schemas.microsoft.com/sharepoint/v3/contenttype/forms"/>
  </ds:schemaRefs>
</ds:datastoreItem>
</file>

<file path=customXml/itemProps2.xml><?xml version="1.0" encoding="utf-8"?>
<ds:datastoreItem xmlns:ds="http://schemas.openxmlformats.org/officeDocument/2006/customXml" ds:itemID="{827E23C6-603E-4587-AEE8-562A4D97449E}">
  <ds:schemaRefs>
    <ds:schemaRef ds:uri="d76df8f5-ee21-4055-bc3a-e48a51afe7f2"/>
    <ds:schemaRef ds:uri="d8eee5b4-17e2-499b-93b4-214d9c44023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6B851C6-79E0-4376-9907-09451A70BE25}">
  <ds:schemaRefs>
    <ds:schemaRef ds:uri="d76df8f5-ee21-4055-bc3a-e48a51afe7f2"/>
    <ds:schemaRef ds:uri="d8eee5b4-17e2-499b-93b4-214d9c4402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TM02900769[[fn=Retrospect]]</Template>
  <TotalTime>0</TotalTime>
  <Words>5498</Words>
  <Application>Microsoft Office PowerPoint</Application>
  <PresentationFormat>Widescreen</PresentationFormat>
  <Paragraphs>428</Paragraphs>
  <Slides>32</Slides>
  <Notes>23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32</vt:i4>
      </vt:variant>
    </vt:vector>
  </HeadingPairs>
  <TitlesOfParts>
    <vt:vector size="44" baseType="lpstr">
      <vt:lpstr>Aptos</vt:lpstr>
      <vt:lpstr>Arial</vt:lpstr>
      <vt:lpstr>Calibri</vt:lpstr>
      <vt:lpstr>Calibri Light</vt:lpstr>
      <vt:lpstr>Inter Bold</vt:lpstr>
      <vt:lpstr>Open Sans Bold</vt:lpstr>
      <vt:lpstr>Roboto</vt:lpstr>
      <vt:lpstr>Wingdings</vt:lpstr>
      <vt:lpstr>Retrospect</vt:lpstr>
      <vt:lpstr>Office Theme</vt:lpstr>
      <vt:lpstr>Office Theme</vt:lpstr>
      <vt:lpstr>Simple Light</vt:lpstr>
      <vt:lpstr>The King's Awards for Enterprise </vt:lpstr>
      <vt:lpstr>Create an award submission that stands out</vt:lpstr>
      <vt:lpstr>Agenda</vt:lpstr>
      <vt:lpstr>Introductions</vt:lpstr>
      <vt:lpstr>PowerPoint Presentation</vt:lpstr>
      <vt:lpstr>About the Kings Award for Enterprise</vt:lpstr>
      <vt:lpstr>Eligibility Criteria </vt:lpstr>
      <vt:lpstr>How to apply</vt:lpstr>
      <vt:lpstr>Awards Cycle</vt:lpstr>
      <vt:lpstr>Assessment process  </vt:lpstr>
      <vt:lpstr>Creating a Strong Application</vt:lpstr>
      <vt:lpstr>Application Guidance</vt:lpstr>
      <vt:lpstr>Tips for a strong application – Innovation</vt:lpstr>
      <vt:lpstr>Application Guidance:   Innovation </vt:lpstr>
      <vt:lpstr> Tips for a strong application – Innovation</vt:lpstr>
      <vt:lpstr>Tips for a strong application – International Trade</vt:lpstr>
      <vt:lpstr>Application Guidance:   International trade</vt:lpstr>
      <vt:lpstr>  Tips for a strong application – International Trade</vt:lpstr>
      <vt:lpstr>Tips for a strong application – Promoting Opportunity</vt:lpstr>
      <vt:lpstr>Application Guidance:   Promoting Opportunity</vt:lpstr>
      <vt:lpstr>  Tips for a strong application – Promoting Opportunity</vt:lpstr>
      <vt:lpstr>Tips for a strong application – Sustainable Development</vt:lpstr>
      <vt:lpstr>Application Guidance:   Sustainable Development </vt:lpstr>
      <vt:lpstr> Tips for a strong application: Sustainable Development</vt:lpstr>
      <vt:lpstr>PowerPoint Presentation</vt:lpstr>
      <vt:lpstr>Don’t forget</vt:lpstr>
      <vt:lpstr>Our winners!</vt:lpstr>
      <vt:lpstr>Camp de Reves</vt:lpstr>
      <vt:lpstr>PowerPoint Presentation</vt:lpstr>
      <vt:lpstr>Media Coverage</vt:lpstr>
      <vt:lpstr>Support</vt:lpstr>
      <vt:lpstr>Contacting the KAE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Create an award submission stands out</dc:title>
  <dc:creator>Alice Gill</dc:creator>
  <cp:lastModifiedBy>Alice Gill</cp:lastModifiedBy>
  <cp:revision>1</cp:revision>
  <dcterms:created xsi:type="dcterms:W3CDTF">2024-04-18T15:23:43Z</dcterms:created>
  <dcterms:modified xsi:type="dcterms:W3CDTF">2025-07-15T15:46:55Z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0x010100B36124268AA0E3458AB92DD5CB6F3830</vt:lpwstr>
  </property>
  <property fmtid="{D5CDD505-2E9C-101B-9397-08002B2CF9AE}" pid="3" name="MediaServiceImageTags">
    <vt:lpwstr/>
  </property>
</Properties>
</file>